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9" r:id="rId3"/>
    <p:sldId id="297" r:id="rId4"/>
    <p:sldId id="298" r:id="rId5"/>
    <p:sldId id="299" r:id="rId6"/>
    <p:sldId id="300" r:id="rId7"/>
    <p:sldId id="301" r:id="rId8"/>
    <p:sldId id="302" r:id="rId9"/>
    <p:sldId id="303" r:id="rId10"/>
    <p:sldId id="304" r:id="rId11"/>
    <p:sldId id="295" r:id="rId12"/>
    <p:sldId id="296" r:id="rId13"/>
    <p:sldId id="293" r:id="rId14"/>
    <p:sldId id="294" r:id="rId15"/>
    <p:sldId id="291" r:id="rId16"/>
    <p:sldId id="292" r:id="rId17"/>
    <p:sldId id="290" r:id="rId18"/>
    <p:sldId id="287" r:id="rId19"/>
    <p:sldId id="305" r:id="rId20"/>
    <p:sldId id="306" r:id="rId21"/>
    <p:sldId id="307" r:id="rId22"/>
    <p:sldId id="308" r:id="rId23"/>
    <p:sldId id="288" r:id="rId24"/>
  </p:sldIdLst>
  <p:sldSz cx="12192000" cy="685800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CC00"/>
    <a:srgbClr val="006600"/>
    <a:srgbClr val="FF7C80"/>
    <a:srgbClr val="CCECFF"/>
    <a:srgbClr val="99CCFF"/>
    <a:srgbClr val="FF99FF"/>
    <a:srgbClr val="003300"/>
    <a:srgbClr val="CCFF99"/>
    <a:srgbClr val="66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101" d="100"/>
          <a:sy n="101" d="100"/>
        </p:scale>
        <p:origin x="1518" y="31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4234694-40F2-462A-B9A8-87C6C026CA98}"/>
              </a:ext>
            </a:extLst>
          </p:cNvPr>
          <p:cNvGrpSpPr/>
          <p:nvPr userDrawn="1"/>
        </p:nvGrpSpPr>
        <p:grpSpPr>
          <a:xfrm>
            <a:off x="10011435" y="0"/>
            <a:ext cx="2180569" cy="1129858"/>
            <a:chOff x="10011435" y="0"/>
            <a:chExt cx="2180569" cy="1129858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B8173B5F-0944-4B8A-9DFA-7F9EF76DFF48}"/>
                </a:ext>
              </a:extLst>
            </p:cNvPr>
            <p:cNvSpPr/>
            <p:nvPr/>
          </p:nvSpPr>
          <p:spPr bwMode="auto">
            <a:xfrm rot="16200000">
              <a:off x="10536791" y="-525356"/>
              <a:ext cx="1129858" cy="2180569"/>
            </a:xfrm>
            <a:prstGeom prst="rect">
              <a:avLst/>
            </a:prstGeom>
            <a:solidFill>
              <a:srgbClr val="99CC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9DC1D74F-78F4-4977-AFC0-4E19970A2EB4}"/>
                </a:ext>
              </a:extLst>
            </p:cNvPr>
            <p:cNvSpPr txBox="1"/>
            <p:nvPr/>
          </p:nvSpPr>
          <p:spPr>
            <a:xfrm>
              <a:off x="10168110" y="144095"/>
              <a:ext cx="990110" cy="53862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5400" b="1" dirty="0">
                  <a:ln w="381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+mj-ea"/>
                  <a:ea typeface="+mj-ea"/>
                </a:rPr>
                <a:t>日本地図</a:t>
              </a:r>
              <a:endParaRPr lang="en-US" altLang="ja-JP" sz="5400" b="1" dirty="0">
                <a:ln w="381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endParaRPr>
            </a:p>
            <a:p>
              <a:r>
                <a:rPr lang="ja-JP" altLang="en-US" sz="5400" b="1" dirty="0">
                  <a:ln w="381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+mj-ea"/>
                  <a:ea typeface="+mj-ea"/>
                </a:rPr>
                <a:t>クイズ</a:t>
              </a:r>
              <a:endParaRPr kumimoji="1" lang="ja-JP" altLang="en-US" sz="5400" b="1" dirty="0">
                <a:ln w="381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E53BF50B-B82C-4DC1-AB10-A69F1A84A044}"/>
                </a:ext>
              </a:extLst>
            </p:cNvPr>
            <p:cNvSpPr/>
            <p:nvPr/>
          </p:nvSpPr>
          <p:spPr>
            <a:xfrm>
              <a:off x="10168675" y="141989"/>
              <a:ext cx="1935215" cy="901745"/>
            </a:xfrm>
            <a:custGeom>
              <a:avLst/>
              <a:gdLst>
                <a:gd name="connsiteX0" fmla="*/ 3886200 w 49034698"/>
                <a:gd name="connsiteY0" fmla="*/ 46443899 h 56921399"/>
                <a:gd name="connsiteX1" fmla="*/ 4457700 w 49034698"/>
                <a:gd name="connsiteY1" fmla="*/ 46596299 h 56921399"/>
                <a:gd name="connsiteX2" fmla="*/ 4457700 w 49034698"/>
                <a:gd name="connsiteY2" fmla="*/ 46901099 h 56921399"/>
                <a:gd name="connsiteX3" fmla="*/ 4838700 w 49034698"/>
                <a:gd name="connsiteY3" fmla="*/ 47701199 h 56921399"/>
                <a:gd name="connsiteX4" fmla="*/ 5638800 w 49034698"/>
                <a:gd name="connsiteY4" fmla="*/ 47815499 h 56921399"/>
                <a:gd name="connsiteX5" fmla="*/ 6248399 w 49034698"/>
                <a:gd name="connsiteY5" fmla="*/ 47548799 h 56921399"/>
                <a:gd name="connsiteX6" fmla="*/ 6667498 w 49034698"/>
                <a:gd name="connsiteY6" fmla="*/ 47929799 h 56921399"/>
                <a:gd name="connsiteX7" fmla="*/ 6362700 w 49034698"/>
                <a:gd name="connsiteY7" fmla="*/ 48463199 h 56921399"/>
                <a:gd name="connsiteX8" fmla="*/ 5829300 w 49034698"/>
                <a:gd name="connsiteY8" fmla="*/ 48653699 h 56921399"/>
                <a:gd name="connsiteX9" fmla="*/ 5829300 w 49034698"/>
                <a:gd name="connsiteY9" fmla="*/ 48996599 h 56921399"/>
                <a:gd name="connsiteX10" fmla="*/ 7124698 w 49034698"/>
                <a:gd name="connsiteY10" fmla="*/ 49148999 h 56921399"/>
                <a:gd name="connsiteX11" fmla="*/ 7124698 w 49034698"/>
                <a:gd name="connsiteY11" fmla="*/ 49987199 h 56921399"/>
                <a:gd name="connsiteX12" fmla="*/ 7467598 w 49034698"/>
                <a:gd name="connsiteY12" fmla="*/ 50253899 h 56921399"/>
                <a:gd name="connsiteX13" fmla="*/ 6400798 w 49034698"/>
                <a:gd name="connsiteY13" fmla="*/ 51587399 h 56921399"/>
                <a:gd name="connsiteX14" fmla="*/ 5334000 w 49034698"/>
                <a:gd name="connsiteY14" fmla="*/ 55664099 h 56921399"/>
                <a:gd name="connsiteX15" fmla="*/ 4724400 w 49034698"/>
                <a:gd name="connsiteY15" fmla="*/ 55397399 h 56921399"/>
                <a:gd name="connsiteX16" fmla="*/ 4495800 w 49034698"/>
                <a:gd name="connsiteY16" fmla="*/ 55625999 h 56921399"/>
                <a:gd name="connsiteX17" fmla="*/ 4914900 w 49034698"/>
                <a:gd name="connsiteY17" fmla="*/ 56349899 h 56921399"/>
                <a:gd name="connsiteX18" fmla="*/ 3505200 w 49034698"/>
                <a:gd name="connsiteY18" fmla="*/ 56921399 h 56921399"/>
                <a:gd name="connsiteX19" fmla="*/ 3581399 w 49034698"/>
                <a:gd name="connsiteY19" fmla="*/ 56197499 h 56921399"/>
                <a:gd name="connsiteX20" fmla="*/ 3619500 w 49034698"/>
                <a:gd name="connsiteY20" fmla="*/ 55092599 h 56921399"/>
                <a:gd name="connsiteX21" fmla="*/ 3086099 w 49034698"/>
                <a:gd name="connsiteY21" fmla="*/ 54902099 h 56921399"/>
                <a:gd name="connsiteX22" fmla="*/ 2781300 w 49034698"/>
                <a:gd name="connsiteY22" fmla="*/ 55664099 h 56921399"/>
                <a:gd name="connsiteX23" fmla="*/ 3124198 w 49034698"/>
                <a:gd name="connsiteY23" fmla="*/ 56121299 h 56921399"/>
                <a:gd name="connsiteX24" fmla="*/ 3009900 w 49034698"/>
                <a:gd name="connsiteY24" fmla="*/ 56464199 h 56921399"/>
                <a:gd name="connsiteX25" fmla="*/ 1828800 w 49034698"/>
                <a:gd name="connsiteY25" fmla="*/ 56349899 h 56921399"/>
                <a:gd name="connsiteX26" fmla="*/ 1828800 w 49034698"/>
                <a:gd name="connsiteY26" fmla="*/ 55702199 h 56921399"/>
                <a:gd name="connsiteX27" fmla="*/ 2171698 w 49034698"/>
                <a:gd name="connsiteY27" fmla="*/ 55664099 h 56921399"/>
                <a:gd name="connsiteX28" fmla="*/ 2324099 w 49034698"/>
                <a:gd name="connsiteY28" fmla="*/ 54787799 h 56921399"/>
                <a:gd name="connsiteX29" fmla="*/ 1676399 w 49034698"/>
                <a:gd name="connsiteY29" fmla="*/ 54140099 h 56921399"/>
                <a:gd name="connsiteX30" fmla="*/ 1638300 w 49034698"/>
                <a:gd name="connsiteY30" fmla="*/ 53187599 h 56921399"/>
                <a:gd name="connsiteX31" fmla="*/ 1295399 w 49034698"/>
                <a:gd name="connsiteY31" fmla="*/ 52349399 h 56921399"/>
                <a:gd name="connsiteX32" fmla="*/ 1676399 w 49034698"/>
                <a:gd name="connsiteY32" fmla="*/ 51815999 h 56921399"/>
                <a:gd name="connsiteX33" fmla="*/ 2400299 w 49034698"/>
                <a:gd name="connsiteY33" fmla="*/ 51892199 h 56921399"/>
                <a:gd name="connsiteX34" fmla="*/ 3238499 w 49034698"/>
                <a:gd name="connsiteY34" fmla="*/ 50787299 h 56921399"/>
                <a:gd name="connsiteX35" fmla="*/ 2133599 w 49034698"/>
                <a:gd name="connsiteY35" fmla="*/ 49453799 h 56921399"/>
                <a:gd name="connsiteX36" fmla="*/ 1828800 w 49034698"/>
                <a:gd name="connsiteY36" fmla="*/ 49568099 h 56921399"/>
                <a:gd name="connsiteX37" fmla="*/ 2209799 w 49034698"/>
                <a:gd name="connsiteY37" fmla="*/ 50977799 h 56921399"/>
                <a:gd name="connsiteX38" fmla="*/ 1600200 w 49034698"/>
                <a:gd name="connsiteY38" fmla="*/ 51282599 h 56921399"/>
                <a:gd name="connsiteX39" fmla="*/ 1600200 w 49034698"/>
                <a:gd name="connsiteY39" fmla="*/ 50901599 h 56921399"/>
                <a:gd name="connsiteX40" fmla="*/ 609599 w 49034698"/>
                <a:gd name="connsiteY40" fmla="*/ 51206399 h 56921399"/>
                <a:gd name="connsiteX41" fmla="*/ 114300 w 49034698"/>
                <a:gd name="connsiteY41" fmla="*/ 49987199 h 56921399"/>
                <a:gd name="connsiteX42" fmla="*/ 990600 w 49034698"/>
                <a:gd name="connsiteY42" fmla="*/ 50444399 h 56921399"/>
                <a:gd name="connsiteX43" fmla="*/ 952500 w 49034698"/>
                <a:gd name="connsiteY43" fmla="*/ 49796699 h 56921399"/>
                <a:gd name="connsiteX44" fmla="*/ 76200 w 49034698"/>
                <a:gd name="connsiteY44" fmla="*/ 49377599 h 56921399"/>
                <a:gd name="connsiteX45" fmla="*/ 0 w 49034698"/>
                <a:gd name="connsiteY45" fmla="*/ 48729899 h 56921399"/>
                <a:gd name="connsiteX46" fmla="*/ 914400 w 49034698"/>
                <a:gd name="connsiteY46" fmla="*/ 48577499 h 56921399"/>
                <a:gd name="connsiteX47" fmla="*/ 1409699 w 49034698"/>
                <a:gd name="connsiteY47" fmla="*/ 48005999 h 56921399"/>
                <a:gd name="connsiteX48" fmla="*/ 1752600 w 49034698"/>
                <a:gd name="connsiteY48" fmla="*/ 48082199 h 56921399"/>
                <a:gd name="connsiteX49" fmla="*/ 2133599 w 49034698"/>
                <a:gd name="connsiteY49" fmla="*/ 47548799 h 56921399"/>
                <a:gd name="connsiteX50" fmla="*/ 2552700 w 49034698"/>
                <a:gd name="connsiteY50" fmla="*/ 47548799 h 56921399"/>
                <a:gd name="connsiteX51" fmla="*/ 2933700 w 49034698"/>
                <a:gd name="connsiteY51" fmla="*/ 46748699 h 56921399"/>
                <a:gd name="connsiteX52" fmla="*/ 14096998 w 49034698"/>
                <a:gd name="connsiteY52" fmla="*/ 45072299 h 56921399"/>
                <a:gd name="connsiteX53" fmla="*/ 15430498 w 49034698"/>
                <a:gd name="connsiteY53" fmla="*/ 45681899 h 56921399"/>
                <a:gd name="connsiteX54" fmla="*/ 15620998 w 49034698"/>
                <a:gd name="connsiteY54" fmla="*/ 46939199 h 56921399"/>
                <a:gd name="connsiteX55" fmla="*/ 15049498 w 49034698"/>
                <a:gd name="connsiteY55" fmla="*/ 47510699 h 56921399"/>
                <a:gd name="connsiteX56" fmla="*/ 14782798 w 49034698"/>
                <a:gd name="connsiteY56" fmla="*/ 47815499 h 56921399"/>
                <a:gd name="connsiteX57" fmla="*/ 13944598 w 49034698"/>
                <a:gd name="connsiteY57" fmla="*/ 48767999 h 56921399"/>
                <a:gd name="connsiteX58" fmla="*/ 13106398 w 49034698"/>
                <a:gd name="connsiteY58" fmla="*/ 48005999 h 56921399"/>
                <a:gd name="connsiteX59" fmla="*/ 11582400 w 49034698"/>
                <a:gd name="connsiteY59" fmla="*/ 48463199 h 56921399"/>
                <a:gd name="connsiteX60" fmla="*/ 10248898 w 49034698"/>
                <a:gd name="connsiteY60" fmla="*/ 50977799 h 56921399"/>
                <a:gd name="connsiteX61" fmla="*/ 9296398 w 49034698"/>
                <a:gd name="connsiteY61" fmla="*/ 50558699 h 56921399"/>
                <a:gd name="connsiteX62" fmla="*/ 8496298 w 49034698"/>
                <a:gd name="connsiteY62" fmla="*/ 48310799 h 56921399"/>
                <a:gd name="connsiteX63" fmla="*/ 9639298 w 49034698"/>
                <a:gd name="connsiteY63" fmla="*/ 47282099 h 56921399"/>
                <a:gd name="connsiteX64" fmla="*/ 9677400 w 49034698"/>
                <a:gd name="connsiteY64" fmla="*/ 46558199 h 56921399"/>
                <a:gd name="connsiteX65" fmla="*/ 10439398 w 49034698"/>
                <a:gd name="connsiteY65" fmla="*/ 45872399 h 56921399"/>
                <a:gd name="connsiteX66" fmla="*/ 11315698 w 49034698"/>
                <a:gd name="connsiteY66" fmla="*/ 46367699 h 56921399"/>
                <a:gd name="connsiteX67" fmla="*/ 12039598 w 49034698"/>
                <a:gd name="connsiteY67" fmla="*/ 46139099 h 56921399"/>
                <a:gd name="connsiteX68" fmla="*/ 12572998 w 49034698"/>
                <a:gd name="connsiteY68" fmla="*/ 45415199 h 56921399"/>
                <a:gd name="connsiteX69" fmla="*/ 34534926 w 49034698"/>
                <a:gd name="connsiteY69" fmla="*/ 17030700 h 56921399"/>
                <a:gd name="connsiteX70" fmla="*/ 35906526 w 49034698"/>
                <a:gd name="connsiteY70" fmla="*/ 17749157 h 56921399"/>
                <a:gd name="connsiteX71" fmla="*/ 36559670 w 49034698"/>
                <a:gd name="connsiteY71" fmla="*/ 17618529 h 56921399"/>
                <a:gd name="connsiteX72" fmla="*/ 36167782 w 49034698"/>
                <a:gd name="connsiteY72" fmla="*/ 20884243 h 56921399"/>
                <a:gd name="connsiteX73" fmla="*/ 38061898 w 49034698"/>
                <a:gd name="connsiteY73" fmla="*/ 24476530 h 56921399"/>
                <a:gd name="connsiteX74" fmla="*/ 37735326 w 49034698"/>
                <a:gd name="connsiteY74" fmla="*/ 26631901 h 56921399"/>
                <a:gd name="connsiteX75" fmla="*/ 36624982 w 49034698"/>
                <a:gd name="connsiteY75" fmla="*/ 28199444 h 56921399"/>
                <a:gd name="connsiteX76" fmla="*/ 36820926 w 49034698"/>
                <a:gd name="connsiteY76" fmla="*/ 29897613 h 56921399"/>
                <a:gd name="connsiteX77" fmla="*/ 35188070 w 49034698"/>
                <a:gd name="connsiteY77" fmla="*/ 30028243 h 56921399"/>
                <a:gd name="connsiteX78" fmla="*/ 34861498 w 49034698"/>
                <a:gd name="connsiteY78" fmla="*/ 31595785 h 56921399"/>
                <a:gd name="connsiteX79" fmla="*/ 34926810 w 49034698"/>
                <a:gd name="connsiteY79" fmla="*/ 35188071 h 56921399"/>
                <a:gd name="connsiteX80" fmla="*/ 34665554 w 49034698"/>
                <a:gd name="connsiteY80" fmla="*/ 35645271 h 56921399"/>
                <a:gd name="connsiteX81" fmla="*/ 33816470 w 49034698"/>
                <a:gd name="connsiteY81" fmla="*/ 38127213 h 56921399"/>
                <a:gd name="connsiteX82" fmla="*/ 34600242 w 49034698"/>
                <a:gd name="connsiteY82" fmla="*/ 40021327 h 56921399"/>
                <a:gd name="connsiteX83" fmla="*/ 33032698 w 49034698"/>
                <a:gd name="connsiteY83" fmla="*/ 40739785 h 56921399"/>
                <a:gd name="connsiteX84" fmla="*/ 33032698 w 49034698"/>
                <a:gd name="connsiteY84" fmla="*/ 42046071 h 56921399"/>
                <a:gd name="connsiteX85" fmla="*/ 31399842 w 49034698"/>
                <a:gd name="connsiteY85" fmla="*/ 42699213 h 56921399"/>
                <a:gd name="connsiteX86" fmla="*/ 31269210 w 49034698"/>
                <a:gd name="connsiteY86" fmla="*/ 41850127 h 56921399"/>
                <a:gd name="connsiteX87" fmla="*/ 31922354 w 49034698"/>
                <a:gd name="connsiteY87" fmla="*/ 40086643 h 56921399"/>
                <a:gd name="connsiteX88" fmla="*/ 31334526 w 49034698"/>
                <a:gd name="connsiteY88" fmla="*/ 39956013 h 56921399"/>
                <a:gd name="connsiteX89" fmla="*/ 30746698 w 49034698"/>
                <a:gd name="connsiteY89" fmla="*/ 41458243 h 56921399"/>
                <a:gd name="connsiteX90" fmla="*/ 29244470 w 49034698"/>
                <a:gd name="connsiteY90" fmla="*/ 41458243 h 56921399"/>
                <a:gd name="connsiteX91" fmla="*/ 28983210 w 49034698"/>
                <a:gd name="connsiteY91" fmla="*/ 43287043 h 56921399"/>
                <a:gd name="connsiteX92" fmla="*/ 28264754 w 49034698"/>
                <a:gd name="connsiteY92" fmla="*/ 43940185 h 56921399"/>
                <a:gd name="connsiteX93" fmla="*/ 27938182 w 49034698"/>
                <a:gd name="connsiteY93" fmla="*/ 42046071 h 56921399"/>
                <a:gd name="connsiteX94" fmla="*/ 26566582 w 49034698"/>
                <a:gd name="connsiteY94" fmla="*/ 43940185 h 56921399"/>
                <a:gd name="connsiteX95" fmla="*/ 23104928 w 49034698"/>
                <a:gd name="connsiteY95" fmla="*/ 43417671 h 56921399"/>
                <a:gd name="connsiteX96" fmla="*/ 21929270 w 49034698"/>
                <a:gd name="connsiteY96" fmla="*/ 42437955 h 56921399"/>
                <a:gd name="connsiteX97" fmla="*/ 21341442 w 49034698"/>
                <a:gd name="connsiteY97" fmla="*/ 43940185 h 56921399"/>
                <a:gd name="connsiteX98" fmla="*/ 22778354 w 49034698"/>
                <a:gd name="connsiteY98" fmla="*/ 45311787 h 56921399"/>
                <a:gd name="connsiteX99" fmla="*/ 20818926 w 49034698"/>
                <a:gd name="connsiteY99" fmla="*/ 45834299 h 56921399"/>
                <a:gd name="connsiteX100" fmla="*/ 19316700 w 49034698"/>
                <a:gd name="connsiteY100" fmla="*/ 47859043 h 56921399"/>
                <a:gd name="connsiteX101" fmla="*/ 19055442 w 49034698"/>
                <a:gd name="connsiteY101" fmla="*/ 48446871 h 56921399"/>
                <a:gd name="connsiteX102" fmla="*/ 17291954 w 49034698"/>
                <a:gd name="connsiteY102" fmla="*/ 47467155 h 56921399"/>
                <a:gd name="connsiteX103" fmla="*/ 16704126 w 49034698"/>
                <a:gd name="connsiteY103" fmla="*/ 45507727 h 56921399"/>
                <a:gd name="connsiteX104" fmla="*/ 18010412 w 49034698"/>
                <a:gd name="connsiteY104" fmla="*/ 44332071 h 56921399"/>
                <a:gd name="connsiteX105" fmla="*/ 17553214 w 49034698"/>
                <a:gd name="connsiteY105" fmla="*/ 43678927 h 56921399"/>
                <a:gd name="connsiteX106" fmla="*/ 14940644 w 49034698"/>
                <a:gd name="connsiteY106" fmla="*/ 43874871 h 56921399"/>
                <a:gd name="connsiteX107" fmla="*/ 8082642 w 49034698"/>
                <a:gd name="connsiteY107" fmla="*/ 46291499 h 56921399"/>
                <a:gd name="connsiteX108" fmla="*/ 4816927 w 49034698"/>
                <a:gd name="connsiteY108" fmla="*/ 45964927 h 56921399"/>
                <a:gd name="connsiteX109" fmla="*/ 4490357 w 49034698"/>
                <a:gd name="connsiteY109" fmla="*/ 45050527 h 56921399"/>
                <a:gd name="connsiteX110" fmla="*/ 10499270 w 49034698"/>
                <a:gd name="connsiteY110" fmla="*/ 40609155 h 56921399"/>
                <a:gd name="connsiteX111" fmla="*/ 12524012 w 49034698"/>
                <a:gd name="connsiteY111" fmla="*/ 40870413 h 56921399"/>
                <a:gd name="connsiteX112" fmla="*/ 17226642 w 49034698"/>
                <a:gd name="connsiteY112" fmla="*/ 39760071 h 56921399"/>
                <a:gd name="connsiteX113" fmla="*/ 18336986 w 49034698"/>
                <a:gd name="connsiteY113" fmla="*/ 40674471 h 56921399"/>
                <a:gd name="connsiteX114" fmla="*/ 19577954 w 49034698"/>
                <a:gd name="connsiteY114" fmla="*/ 40151955 h 56921399"/>
                <a:gd name="connsiteX115" fmla="*/ 19577954 w 49034698"/>
                <a:gd name="connsiteY115" fmla="*/ 38649727 h 56921399"/>
                <a:gd name="connsiteX116" fmla="*/ 21602698 w 49034698"/>
                <a:gd name="connsiteY116" fmla="*/ 36429043 h 56921399"/>
                <a:gd name="connsiteX117" fmla="*/ 22190526 w 49034698"/>
                <a:gd name="connsiteY117" fmla="*/ 33293955 h 56921399"/>
                <a:gd name="connsiteX118" fmla="*/ 23823382 w 49034698"/>
                <a:gd name="connsiteY118" fmla="*/ 33293955 h 56921399"/>
                <a:gd name="connsiteX119" fmla="*/ 23235554 w 49034698"/>
                <a:gd name="connsiteY119" fmla="*/ 34404299 h 56921399"/>
                <a:gd name="connsiteX120" fmla="*/ 23235554 w 49034698"/>
                <a:gd name="connsiteY120" fmla="*/ 35775899 h 56921399"/>
                <a:gd name="connsiteX121" fmla="*/ 29962926 w 49034698"/>
                <a:gd name="connsiteY121" fmla="*/ 30812013 h 56921399"/>
                <a:gd name="connsiteX122" fmla="*/ 31595782 w 49034698"/>
                <a:gd name="connsiteY122" fmla="*/ 20622987 h 56921399"/>
                <a:gd name="connsiteX123" fmla="*/ 32444870 w 49034698"/>
                <a:gd name="connsiteY123" fmla="*/ 20100472 h 56921399"/>
                <a:gd name="connsiteX124" fmla="*/ 33098010 w 49034698"/>
                <a:gd name="connsiteY124" fmla="*/ 18663557 h 56921399"/>
                <a:gd name="connsiteX125" fmla="*/ 33881782 w 49034698"/>
                <a:gd name="connsiteY125" fmla="*/ 18794187 h 56921399"/>
                <a:gd name="connsiteX126" fmla="*/ 34208354 w 49034698"/>
                <a:gd name="connsiteY126" fmla="*/ 19969843 h 56921399"/>
                <a:gd name="connsiteX127" fmla="*/ 35579954 w 49034698"/>
                <a:gd name="connsiteY127" fmla="*/ 19577957 h 56921399"/>
                <a:gd name="connsiteX128" fmla="*/ 35579954 w 49034698"/>
                <a:gd name="connsiteY128" fmla="*/ 18336987 h 56921399"/>
                <a:gd name="connsiteX129" fmla="*/ 34208354 w 49034698"/>
                <a:gd name="connsiteY129" fmla="*/ 18663557 h 56921399"/>
                <a:gd name="connsiteX130" fmla="*/ 37566598 w 49034698"/>
                <a:gd name="connsiteY130" fmla="*/ 0 h 56921399"/>
                <a:gd name="connsiteX131" fmla="*/ 40690798 w 49034698"/>
                <a:gd name="connsiteY131" fmla="*/ 4191000 h 56921399"/>
                <a:gd name="connsiteX132" fmla="*/ 44843698 w 49034698"/>
                <a:gd name="connsiteY132" fmla="*/ 6362700 h 56921399"/>
                <a:gd name="connsiteX133" fmla="*/ 45186598 w 49034698"/>
                <a:gd name="connsiteY133" fmla="*/ 7048500 h 56921399"/>
                <a:gd name="connsiteX134" fmla="*/ 46405798 w 49034698"/>
                <a:gd name="connsiteY134" fmla="*/ 7124699 h 56921399"/>
                <a:gd name="connsiteX135" fmla="*/ 48310798 w 49034698"/>
                <a:gd name="connsiteY135" fmla="*/ 5333999 h 56921399"/>
                <a:gd name="connsiteX136" fmla="*/ 47548798 w 49034698"/>
                <a:gd name="connsiteY136" fmla="*/ 7772400 h 56921399"/>
                <a:gd name="connsiteX137" fmla="*/ 48044098 w 49034698"/>
                <a:gd name="connsiteY137" fmla="*/ 9334500 h 56921399"/>
                <a:gd name="connsiteX138" fmla="*/ 49034698 w 49034698"/>
                <a:gd name="connsiteY138" fmla="*/ 10058400 h 56921399"/>
                <a:gd name="connsiteX139" fmla="*/ 45758098 w 49034698"/>
                <a:gd name="connsiteY139" fmla="*/ 11163300 h 56921399"/>
                <a:gd name="connsiteX140" fmla="*/ 44653198 w 49034698"/>
                <a:gd name="connsiteY140" fmla="*/ 10896599 h 56921399"/>
                <a:gd name="connsiteX141" fmla="*/ 42367198 w 49034698"/>
                <a:gd name="connsiteY141" fmla="*/ 13030200 h 56921399"/>
                <a:gd name="connsiteX142" fmla="*/ 41986198 w 49034698"/>
                <a:gd name="connsiteY142" fmla="*/ 15621000 h 56921399"/>
                <a:gd name="connsiteX143" fmla="*/ 36918898 w 49034698"/>
                <a:gd name="connsiteY143" fmla="*/ 12382500 h 56921399"/>
                <a:gd name="connsiteX144" fmla="*/ 35166298 w 49034698"/>
                <a:gd name="connsiteY144" fmla="*/ 13639800 h 56921399"/>
                <a:gd name="connsiteX145" fmla="*/ 33261298 w 49034698"/>
                <a:gd name="connsiteY145" fmla="*/ 12877800 h 56921399"/>
                <a:gd name="connsiteX146" fmla="*/ 32689798 w 49034698"/>
                <a:gd name="connsiteY146" fmla="*/ 14058900 h 56921399"/>
                <a:gd name="connsiteX147" fmla="*/ 34137598 w 49034698"/>
                <a:gd name="connsiteY147" fmla="*/ 14706600 h 56921399"/>
                <a:gd name="connsiteX148" fmla="*/ 35242498 w 49034698"/>
                <a:gd name="connsiteY148" fmla="*/ 15849600 h 56921399"/>
                <a:gd name="connsiteX149" fmla="*/ 34785298 w 49034698"/>
                <a:gd name="connsiteY149" fmla="*/ 16306800 h 56921399"/>
                <a:gd name="connsiteX150" fmla="*/ 33756598 w 49034698"/>
                <a:gd name="connsiteY150" fmla="*/ 15887700 h 56921399"/>
                <a:gd name="connsiteX151" fmla="*/ 33032698 w 49034698"/>
                <a:gd name="connsiteY151" fmla="*/ 17297400 h 56921399"/>
                <a:gd name="connsiteX152" fmla="*/ 32346898 w 49034698"/>
                <a:gd name="connsiteY152" fmla="*/ 17602200 h 56921399"/>
                <a:gd name="connsiteX153" fmla="*/ 31699198 w 49034698"/>
                <a:gd name="connsiteY153" fmla="*/ 16802100 h 56921399"/>
                <a:gd name="connsiteX154" fmla="*/ 32270698 w 49034698"/>
                <a:gd name="connsiteY154" fmla="*/ 15125699 h 56921399"/>
                <a:gd name="connsiteX155" fmla="*/ 31241998 w 49034698"/>
                <a:gd name="connsiteY155" fmla="*/ 14173199 h 56921399"/>
                <a:gd name="connsiteX156" fmla="*/ 31661098 w 49034698"/>
                <a:gd name="connsiteY156" fmla="*/ 12496800 h 56921399"/>
                <a:gd name="connsiteX157" fmla="*/ 33451798 w 49034698"/>
                <a:gd name="connsiteY157" fmla="*/ 11087100 h 56921399"/>
                <a:gd name="connsiteX158" fmla="*/ 32918398 w 49034698"/>
                <a:gd name="connsiteY158" fmla="*/ 10020300 h 56921399"/>
                <a:gd name="connsiteX159" fmla="*/ 33146998 w 49034698"/>
                <a:gd name="connsiteY159" fmla="*/ 9486899 h 56921399"/>
                <a:gd name="connsiteX160" fmla="*/ 35547298 w 49034698"/>
                <a:gd name="connsiteY160" fmla="*/ 10248900 h 56921399"/>
                <a:gd name="connsiteX161" fmla="*/ 37376098 w 49034698"/>
                <a:gd name="connsiteY161" fmla="*/ 4114800 h 56921399"/>
                <a:gd name="connsiteX162" fmla="*/ 36918898 w 49034698"/>
                <a:gd name="connsiteY162" fmla="*/ 876300 h 56921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</a:cxnLst>
              <a:rect l="l" t="t" r="r" b="b"/>
              <a:pathLst>
                <a:path w="49034698" h="56921399">
                  <a:moveTo>
                    <a:pt x="3886200" y="46443899"/>
                  </a:moveTo>
                  <a:lnTo>
                    <a:pt x="4457700" y="46596299"/>
                  </a:lnTo>
                  <a:lnTo>
                    <a:pt x="4457700" y="46901099"/>
                  </a:lnTo>
                  <a:lnTo>
                    <a:pt x="4838700" y="47701199"/>
                  </a:lnTo>
                  <a:lnTo>
                    <a:pt x="5638800" y="47815499"/>
                  </a:lnTo>
                  <a:lnTo>
                    <a:pt x="6248399" y="47548799"/>
                  </a:lnTo>
                  <a:lnTo>
                    <a:pt x="6667498" y="47929799"/>
                  </a:lnTo>
                  <a:lnTo>
                    <a:pt x="6362700" y="48463199"/>
                  </a:lnTo>
                  <a:lnTo>
                    <a:pt x="5829300" y="48653699"/>
                  </a:lnTo>
                  <a:lnTo>
                    <a:pt x="5829300" y="48996599"/>
                  </a:lnTo>
                  <a:lnTo>
                    <a:pt x="7124698" y="49148999"/>
                  </a:lnTo>
                  <a:lnTo>
                    <a:pt x="7124698" y="49987199"/>
                  </a:lnTo>
                  <a:lnTo>
                    <a:pt x="7467598" y="50253899"/>
                  </a:lnTo>
                  <a:lnTo>
                    <a:pt x="6400798" y="51587399"/>
                  </a:lnTo>
                  <a:lnTo>
                    <a:pt x="5334000" y="55664099"/>
                  </a:lnTo>
                  <a:lnTo>
                    <a:pt x="4724400" y="55397399"/>
                  </a:lnTo>
                  <a:lnTo>
                    <a:pt x="4495800" y="55625999"/>
                  </a:lnTo>
                  <a:lnTo>
                    <a:pt x="4914900" y="56349899"/>
                  </a:lnTo>
                  <a:lnTo>
                    <a:pt x="3505200" y="56921399"/>
                  </a:lnTo>
                  <a:lnTo>
                    <a:pt x="3581399" y="56197499"/>
                  </a:lnTo>
                  <a:lnTo>
                    <a:pt x="3619500" y="55092599"/>
                  </a:lnTo>
                  <a:lnTo>
                    <a:pt x="3086099" y="54902099"/>
                  </a:lnTo>
                  <a:lnTo>
                    <a:pt x="2781300" y="55664099"/>
                  </a:lnTo>
                  <a:lnTo>
                    <a:pt x="3124198" y="56121299"/>
                  </a:lnTo>
                  <a:lnTo>
                    <a:pt x="3009900" y="56464199"/>
                  </a:lnTo>
                  <a:lnTo>
                    <a:pt x="1828800" y="56349899"/>
                  </a:lnTo>
                  <a:lnTo>
                    <a:pt x="1828800" y="55702199"/>
                  </a:lnTo>
                  <a:lnTo>
                    <a:pt x="2171698" y="55664099"/>
                  </a:lnTo>
                  <a:lnTo>
                    <a:pt x="2324099" y="54787799"/>
                  </a:lnTo>
                  <a:lnTo>
                    <a:pt x="1676399" y="54140099"/>
                  </a:lnTo>
                  <a:lnTo>
                    <a:pt x="1638300" y="53187599"/>
                  </a:lnTo>
                  <a:lnTo>
                    <a:pt x="1295399" y="52349399"/>
                  </a:lnTo>
                  <a:lnTo>
                    <a:pt x="1676399" y="51815999"/>
                  </a:lnTo>
                  <a:lnTo>
                    <a:pt x="2400299" y="51892199"/>
                  </a:lnTo>
                  <a:lnTo>
                    <a:pt x="3238499" y="50787299"/>
                  </a:lnTo>
                  <a:lnTo>
                    <a:pt x="2133599" y="49453799"/>
                  </a:lnTo>
                  <a:lnTo>
                    <a:pt x="1828800" y="49568099"/>
                  </a:lnTo>
                  <a:lnTo>
                    <a:pt x="2209799" y="50977799"/>
                  </a:lnTo>
                  <a:lnTo>
                    <a:pt x="1600200" y="51282599"/>
                  </a:lnTo>
                  <a:lnTo>
                    <a:pt x="1600200" y="50901599"/>
                  </a:lnTo>
                  <a:lnTo>
                    <a:pt x="609599" y="51206399"/>
                  </a:lnTo>
                  <a:lnTo>
                    <a:pt x="114300" y="49987199"/>
                  </a:lnTo>
                  <a:lnTo>
                    <a:pt x="990600" y="50444399"/>
                  </a:lnTo>
                  <a:lnTo>
                    <a:pt x="952500" y="49796699"/>
                  </a:lnTo>
                  <a:lnTo>
                    <a:pt x="76200" y="49377599"/>
                  </a:lnTo>
                  <a:lnTo>
                    <a:pt x="0" y="48729899"/>
                  </a:lnTo>
                  <a:lnTo>
                    <a:pt x="914400" y="48577499"/>
                  </a:lnTo>
                  <a:lnTo>
                    <a:pt x="1409699" y="48005999"/>
                  </a:lnTo>
                  <a:lnTo>
                    <a:pt x="1752600" y="48082199"/>
                  </a:lnTo>
                  <a:lnTo>
                    <a:pt x="2133599" y="47548799"/>
                  </a:lnTo>
                  <a:lnTo>
                    <a:pt x="2552700" y="47548799"/>
                  </a:lnTo>
                  <a:lnTo>
                    <a:pt x="2933700" y="46748699"/>
                  </a:lnTo>
                  <a:close/>
                  <a:moveTo>
                    <a:pt x="14096998" y="45072299"/>
                  </a:moveTo>
                  <a:lnTo>
                    <a:pt x="15430498" y="45681899"/>
                  </a:lnTo>
                  <a:lnTo>
                    <a:pt x="15620998" y="46939199"/>
                  </a:lnTo>
                  <a:lnTo>
                    <a:pt x="15049498" y="47510699"/>
                  </a:lnTo>
                  <a:lnTo>
                    <a:pt x="14782798" y="47815499"/>
                  </a:lnTo>
                  <a:lnTo>
                    <a:pt x="13944598" y="48767999"/>
                  </a:lnTo>
                  <a:lnTo>
                    <a:pt x="13106398" y="48005999"/>
                  </a:lnTo>
                  <a:lnTo>
                    <a:pt x="11582400" y="48463199"/>
                  </a:lnTo>
                  <a:lnTo>
                    <a:pt x="10248898" y="50977799"/>
                  </a:lnTo>
                  <a:lnTo>
                    <a:pt x="9296398" y="50558699"/>
                  </a:lnTo>
                  <a:lnTo>
                    <a:pt x="8496298" y="48310799"/>
                  </a:lnTo>
                  <a:lnTo>
                    <a:pt x="9639298" y="47282099"/>
                  </a:lnTo>
                  <a:lnTo>
                    <a:pt x="9677400" y="46558199"/>
                  </a:lnTo>
                  <a:lnTo>
                    <a:pt x="10439398" y="45872399"/>
                  </a:lnTo>
                  <a:lnTo>
                    <a:pt x="11315698" y="46367699"/>
                  </a:lnTo>
                  <a:lnTo>
                    <a:pt x="12039598" y="46139099"/>
                  </a:lnTo>
                  <a:lnTo>
                    <a:pt x="12572998" y="45415199"/>
                  </a:lnTo>
                  <a:close/>
                  <a:moveTo>
                    <a:pt x="34534926" y="17030700"/>
                  </a:moveTo>
                  <a:lnTo>
                    <a:pt x="35906526" y="17749157"/>
                  </a:lnTo>
                  <a:lnTo>
                    <a:pt x="36559670" y="17618529"/>
                  </a:lnTo>
                  <a:lnTo>
                    <a:pt x="36167782" y="20884243"/>
                  </a:lnTo>
                  <a:lnTo>
                    <a:pt x="38061898" y="24476530"/>
                  </a:lnTo>
                  <a:lnTo>
                    <a:pt x="37735326" y="26631901"/>
                  </a:lnTo>
                  <a:lnTo>
                    <a:pt x="36624982" y="28199444"/>
                  </a:lnTo>
                  <a:lnTo>
                    <a:pt x="36820926" y="29897613"/>
                  </a:lnTo>
                  <a:lnTo>
                    <a:pt x="35188070" y="30028243"/>
                  </a:lnTo>
                  <a:lnTo>
                    <a:pt x="34861498" y="31595785"/>
                  </a:lnTo>
                  <a:lnTo>
                    <a:pt x="34926810" y="35188071"/>
                  </a:lnTo>
                  <a:lnTo>
                    <a:pt x="34665554" y="35645271"/>
                  </a:lnTo>
                  <a:lnTo>
                    <a:pt x="33816470" y="38127213"/>
                  </a:lnTo>
                  <a:lnTo>
                    <a:pt x="34600242" y="40021327"/>
                  </a:lnTo>
                  <a:lnTo>
                    <a:pt x="33032698" y="40739785"/>
                  </a:lnTo>
                  <a:lnTo>
                    <a:pt x="33032698" y="42046071"/>
                  </a:lnTo>
                  <a:lnTo>
                    <a:pt x="31399842" y="42699213"/>
                  </a:lnTo>
                  <a:lnTo>
                    <a:pt x="31269210" y="41850127"/>
                  </a:lnTo>
                  <a:lnTo>
                    <a:pt x="31922354" y="40086643"/>
                  </a:lnTo>
                  <a:lnTo>
                    <a:pt x="31334526" y="39956013"/>
                  </a:lnTo>
                  <a:lnTo>
                    <a:pt x="30746698" y="41458243"/>
                  </a:lnTo>
                  <a:lnTo>
                    <a:pt x="29244470" y="41458243"/>
                  </a:lnTo>
                  <a:lnTo>
                    <a:pt x="28983210" y="43287043"/>
                  </a:lnTo>
                  <a:lnTo>
                    <a:pt x="28264754" y="43940185"/>
                  </a:lnTo>
                  <a:lnTo>
                    <a:pt x="27938182" y="42046071"/>
                  </a:lnTo>
                  <a:lnTo>
                    <a:pt x="26566582" y="43940185"/>
                  </a:lnTo>
                  <a:lnTo>
                    <a:pt x="23104928" y="43417671"/>
                  </a:lnTo>
                  <a:lnTo>
                    <a:pt x="21929270" y="42437955"/>
                  </a:lnTo>
                  <a:lnTo>
                    <a:pt x="21341442" y="43940185"/>
                  </a:lnTo>
                  <a:lnTo>
                    <a:pt x="22778354" y="45311787"/>
                  </a:lnTo>
                  <a:lnTo>
                    <a:pt x="20818926" y="45834299"/>
                  </a:lnTo>
                  <a:lnTo>
                    <a:pt x="19316700" y="47859043"/>
                  </a:lnTo>
                  <a:lnTo>
                    <a:pt x="19055442" y="48446871"/>
                  </a:lnTo>
                  <a:lnTo>
                    <a:pt x="17291954" y="47467155"/>
                  </a:lnTo>
                  <a:lnTo>
                    <a:pt x="16704126" y="45507727"/>
                  </a:lnTo>
                  <a:lnTo>
                    <a:pt x="18010412" y="44332071"/>
                  </a:lnTo>
                  <a:lnTo>
                    <a:pt x="17553214" y="43678927"/>
                  </a:lnTo>
                  <a:lnTo>
                    <a:pt x="14940644" y="43874871"/>
                  </a:lnTo>
                  <a:lnTo>
                    <a:pt x="8082642" y="46291499"/>
                  </a:lnTo>
                  <a:lnTo>
                    <a:pt x="4816927" y="45964927"/>
                  </a:lnTo>
                  <a:lnTo>
                    <a:pt x="4490357" y="45050527"/>
                  </a:lnTo>
                  <a:lnTo>
                    <a:pt x="10499270" y="40609155"/>
                  </a:lnTo>
                  <a:lnTo>
                    <a:pt x="12524012" y="40870413"/>
                  </a:lnTo>
                  <a:lnTo>
                    <a:pt x="17226642" y="39760071"/>
                  </a:lnTo>
                  <a:lnTo>
                    <a:pt x="18336986" y="40674471"/>
                  </a:lnTo>
                  <a:lnTo>
                    <a:pt x="19577954" y="40151955"/>
                  </a:lnTo>
                  <a:lnTo>
                    <a:pt x="19577954" y="38649727"/>
                  </a:lnTo>
                  <a:lnTo>
                    <a:pt x="21602698" y="36429043"/>
                  </a:lnTo>
                  <a:lnTo>
                    <a:pt x="22190526" y="33293955"/>
                  </a:lnTo>
                  <a:lnTo>
                    <a:pt x="23823382" y="33293955"/>
                  </a:lnTo>
                  <a:lnTo>
                    <a:pt x="23235554" y="34404299"/>
                  </a:lnTo>
                  <a:lnTo>
                    <a:pt x="23235554" y="35775899"/>
                  </a:lnTo>
                  <a:lnTo>
                    <a:pt x="29962926" y="30812013"/>
                  </a:lnTo>
                  <a:lnTo>
                    <a:pt x="31595782" y="20622987"/>
                  </a:lnTo>
                  <a:lnTo>
                    <a:pt x="32444870" y="20100472"/>
                  </a:lnTo>
                  <a:lnTo>
                    <a:pt x="33098010" y="18663557"/>
                  </a:lnTo>
                  <a:lnTo>
                    <a:pt x="33881782" y="18794187"/>
                  </a:lnTo>
                  <a:lnTo>
                    <a:pt x="34208354" y="19969843"/>
                  </a:lnTo>
                  <a:lnTo>
                    <a:pt x="35579954" y="19577957"/>
                  </a:lnTo>
                  <a:lnTo>
                    <a:pt x="35579954" y="18336987"/>
                  </a:lnTo>
                  <a:lnTo>
                    <a:pt x="34208354" y="18663557"/>
                  </a:lnTo>
                  <a:close/>
                  <a:moveTo>
                    <a:pt x="37566598" y="0"/>
                  </a:moveTo>
                  <a:lnTo>
                    <a:pt x="40690798" y="4191000"/>
                  </a:lnTo>
                  <a:lnTo>
                    <a:pt x="44843698" y="6362700"/>
                  </a:lnTo>
                  <a:lnTo>
                    <a:pt x="45186598" y="7048500"/>
                  </a:lnTo>
                  <a:lnTo>
                    <a:pt x="46405798" y="7124699"/>
                  </a:lnTo>
                  <a:lnTo>
                    <a:pt x="48310798" y="5333999"/>
                  </a:lnTo>
                  <a:lnTo>
                    <a:pt x="47548798" y="7772400"/>
                  </a:lnTo>
                  <a:lnTo>
                    <a:pt x="48044098" y="9334500"/>
                  </a:lnTo>
                  <a:lnTo>
                    <a:pt x="49034698" y="10058400"/>
                  </a:lnTo>
                  <a:lnTo>
                    <a:pt x="45758098" y="11163300"/>
                  </a:lnTo>
                  <a:lnTo>
                    <a:pt x="44653198" y="10896599"/>
                  </a:lnTo>
                  <a:lnTo>
                    <a:pt x="42367198" y="13030200"/>
                  </a:lnTo>
                  <a:lnTo>
                    <a:pt x="41986198" y="15621000"/>
                  </a:lnTo>
                  <a:lnTo>
                    <a:pt x="36918898" y="12382500"/>
                  </a:lnTo>
                  <a:lnTo>
                    <a:pt x="35166298" y="13639800"/>
                  </a:lnTo>
                  <a:lnTo>
                    <a:pt x="33261298" y="12877800"/>
                  </a:lnTo>
                  <a:lnTo>
                    <a:pt x="32689798" y="14058900"/>
                  </a:lnTo>
                  <a:lnTo>
                    <a:pt x="34137598" y="14706600"/>
                  </a:lnTo>
                  <a:lnTo>
                    <a:pt x="35242498" y="15849600"/>
                  </a:lnTo>
                  <a:lnTo>
                    <a:pt x="34785298" y="16306800"/>
                  </a:lnTo>
                  <a:lnTo>
                    <a:pt x="33756598" y="15887700"/>
                  </a:lnTo>
                  <a:lnTo>
                    <a:pt x="33032698" y="17297400"/>
                  </a:lnTo>
                  <a:lnTo>
                    <a:pt x="32346898" y="17602200"/>
                  </a:lnTo>
                  <a:lnTo>
                    <a:pt x="31699198" y="16802100"/>
                  </a:lnTo>
                  <a:lnTo>
                    <a:pt x="32270698" y="15125699"/>
                  </a:lnTo>
                  <a:lnTo>
                    <a:pt x="31241998" y="14173199"/>
                  </a:lnTo>
                  <a:lnTo>
                    <a:pt x="31661098" y="12496800"/>
                  </a:lnTo>
                  <a:lnTo>
                    <a:pt x="33451798" y="11087100"/>
                  </a:lnTo>
                  <a:lnTo>
                    <a:pt x="32918398" y="10020300"/>
                  </a:lnTo>
                  <a:lnTo>
                    <a:pt x="33146998" y="9486899"/>
                  </a:lnTo>
                  <a:lnTo>
                    <a:pt x="35547298" y="10248900"/>
                  </a:lnTo>
                  <a:lnTo>
                    <a:pt x="37376098" y="4114800"/>
                  </a:lnTo>
                  <a:lnTo>
                    <a:pt x="36918898" y="876300"/>
                  </a:ln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873C0C3C-2DBC-43EE-BC2E-8E870E6055C4}"/>
                </a:ext>
              </a:extLst>
            </p:cNvPr>
            <p:cNvSpPr txBox="1"/>
            <p:nvPr/>
          </p:nvSpPr>
          <p:spPr>
            <a:xfrm>
              <a:off x="10168110" y="144095"/>
              <a:ext cx="990110" cy="53862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5400" b="1" dirty="0">
                  <a:ln w="76200">
                    <a:noFill/>
                  </a:ln>
                  <a:solidFill>
                    <a:srgbClr val="002060"/>
                  </a:solidFill>
                  <a:latin typeface="+mj-ea"/>
                  <a:ea typeface="+mj-ea"/>
                </a:rPr>
                <a:t>日本地図</a:t>
              </a:r>
              <a:endParaRPr lang="en-US" altLang="ja-JP" sz="5400" b="1" dirty="0">
                <a:ln w="76200">
                  <a:noFill/>
                </a:ln>
                <a:solidFill>
                  <a:srgbClr val="002060"/>
                </a:solidFill>
                <a:latin typeface="+mj-ea"/>
                <a:ea typeface="+mj-ea"/>
              </a:endParaRPr>
            </a:p>
            <a:p>
              <a:r>
                <a:rPr lang="ja-JP" altLang="en-US" sz="5400" b="1" dirty="0">
                  <a:ln w="76200">
                    <a:noFill/>
                  </a:ln>
                  <a:solidFill>
                    <a:srgbClr val="002060"/>
                  </a:solidFill>
                  <a:latin typeface="+mj-ea"/>
                  <a:ea typeface="+mj-ea"/>
                </a:rPr>
                <a:t>クイズ</a:t>
              </a:r>
              <a:endParaRPr kumimoji="1" lang="ja-JP" altLang="en-US" sz="5400" b="1" dirty="0">
                <a:ln w="76200">
                  <a:noFill/>
                </a:ln>
                <a:solidFill>
                  <a:srgbClr val="002060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B86B4D90-4958-4A84-A096-57C364C645C2}"/>
              </a:ext>
            </a:extLst>
          </p:cNvPr>
          <p:cNvSpPr/>
          <p:nvPr userDrawn="1"/>
        </p:nvSpPr>
        <p:spPr bwMode="auto">
          <a:xfrm rot="16200000">
            <a:off x="5306048" y="-3575533"/>
            <a:ext cx="1129858" cy="8280923"/>
          </a:xfrm>
          <a:prstGeom prst="rect">
            <a:avLst/>
          </a:prstGeom>
          <a:solidFill>
            <a:srgbClr val="FFC0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0C1452A4-C953-46EA-AD4A-7481DE4DFBE8}"/>
              </a:ext>
            </a:extLst>
          </p:cNvPr>
          <p:cNvSpPr/>
          <p:nvPr userDrawn="1"/>
        </p:nvSpPr>
        <p:spPr bwMode="auto">
          <a:xfrm rot="16200000">
            <a:off x="300329" y="-300329"/>
            <a:ext cx="1129858" cy="1730515"/>
          </a:xfrm>
          <a:prstGeom prst="rect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3756322-062A-40C8-BB66-D3B395291DF5}"/>
              </a:ext>
            </a:extLst>
          </p:cNvPr>
          <p:cNvSpPr txBox="1"/>
          <p:nvPr userDrawn="1"/>
        </p:nvSpPr>
        <p:spPr>
          <a:xfrm>
            <a:off x="2788859" y="331251"/>
            <a:ext cx="61863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滋賀県クイズに答えてみよう</a:t>
            </a:r>
          </a:p>
        </p:txBody>
      </p:sp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250B8284-062B-439A-A46A-52251A607F44}"/>
              </a:ext>
            </a:extLst>
          </p:cNvPr>
          <p:cNvSpPr/>
          <p:nvPr userDrawn="1"/>
        </p:nvSpPr>
        <p:spPr bwMode="auto">
          <a:xfrm rot="16200000">
            <a:off x="4440787" y="-4440788"/>
            <a:ext cx="1129858" cy="10011435"/>
          </a:xfrm>
          <a:prstGeom prst="rect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5BA66709-3008-49E8-9419-34BF7B42182A}"/>
              </a:ext>
            </a:extLst>
          </p:cNvPr>
          <p:cNvSpPr/>
          <p:nvPr userDrawn="1"/>
        </p:nvSpPr>
        <p:spPr bwMode="auto">
          <a:xfrm rot="16200000">
            <a:off x="300329" y="-300329"/>
            <a:ext cx="1129858" cy="1730515"/>
          </a:xfrm>
          <a:prstGeom prst="rect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lvl="0" algn="ctr"/>
            <a:endParaRPr lang="ja-JP" altLang="en-US"/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C1ADB27C-052A-463D-9CB4-122E7AB56C25}"/>
              </a:ext>
            </a:extLst>
          </p:cNvPr>
          <p:cNvGrpSpPr/>
          <p:nvPr userDrawn="1"/>
        </p:nvGrpSpPr>
        <p:grpSpPr>
          <a:xfrm>
            <a:off x="10011435" y="0"/>
            <a:ext cx="2180569" cy="1129858"/>
            <a:chOff x="10011435" y="0"/>
            <a:chExt cx="2180569" cy="1129858"/>
          </a:xfrm>
        </p:grpSpPr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4819B848-BC5E-4152-AB89-43618AEDBC7C}"/>
                </a:ext>
              </a:extLst>
            </p:cNvPr>
            <p:cNvSpPr/>
            <p:nvPr/>
          </p:nvSpPr>
          <p:spPr bwMode="auto">
            <a:xfrm rot="16200000">
              <a:off x="10536791" y="-525356"/>
              <a:ext cx="1129858" cy="2180569"/>
            </a:xfrm>
            <a:prstGeom prst="rect">
              <a:avLst/>
            </a:prstGeom>
            <a:solidFill>
              <a:srgbClr val="99CC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6C3F9C8E-D263-4DB3-A194-F5F1777F67C3}"/>
                </a:ext>
              </a:extLst>
            </p:cNvPr>
            <p:cNvSpPr txBox="1"/>
            <p:nvPr/>
          </p:nvSpPr>
          <p:spPr>
            <a:xfrm>
              <a:off x="10168110" y="144095"/>
              <a:ext cx="990110" cy="53862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5400" b="1" dirty="0">
                  <a:ln w="381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+mj-ea"/>
                  <a:ea typeface="+mj-ea"/>
                </a:rPr>
                <a:t>日本地図</a:t>
              </a:r>
              <a:endParaRPr lang="en-US" altLang="ja-JP" sz="5400" b="1" dirty="0">
                <a:ln w="381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endParaRPr>
            </a:p>
            <a:p>
              <a:r>
                <a:rPr lang="ja-JP" altLang="en-US" sz="5400" b="1" dirty="0">
                  <a:ln w="381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+mj-ea"/>
                  <a:ea typeface="+mj-ea"/>
                </a:rPr>
                <a:t>クイズ</a:t>
              </a:r>
              <a:endParaRPr kumimoji="1" lang="ja-JP" altLang="en-US" sz="5400" b="1" dirty="0">
                <a:ln w="381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2AAC32C2-B414-4AC9-810F-3634F12D964E}"/>
                </a:ext>
              </a:extLst>
            </p:cNvPr>
            <p:cNvSpPr/>
            <p:nvPr/>
          </p:nvSpPr>
          <p:spPr>
            <a:xfrm>
              <a:off x="10168675" y="141989"/>
              <a:ext cx="1935215" cy="901745"/>
            </a:xfrm>
            <a:custGeom>
              <a:avLst/>
              <a:gdLst>
                <a:gd name="connsiteX0" fmla="*/ 3886200 w 49034698"/>
                <a:gd name="connsiteY0" fmla="*/ 46443899 h 56921399"/>
                <a:gd name="connsiteX1" fmla="*/ 4457700 w 49034698"/>
                <a:gd name="connsiteY1" fmla="*/ 46596299 h 56921399"/>
                <a:gd name="connsiteX2" fmla="*/ 4457700 w 49034698"/>
                <a:gd name="connsiteY2" fmla="*/ 46901099 h 56921399"/>
                <a:gd name="connsiteX3" fmla="*/ 4838700 w 49034698"/>
                <a:gd name="connsiteY3" fmla="*/ 47701199 h 56921399"/>
                <a:gd name="connsiteX4" fmla="*/ 5638800 w 49034698"/>
                <a:gd name="connsiteY4" fmla="*/ 47815499 h 56921399"/>
                <a:gd name="connsiteX5" fmla="*/ 6248399 w 49034698"/>
                <a:gd name="connsiteY5" fmla="*/ 47548799 h 56921399"/>
                <a:gd name="connsiteX6" fmla="*/ 6667498 w 49034698"/>
                <a:gd name="connsiteY6" fmla="*/ 47929799 h 56921399"/>
                <a:gd name="connsiteX7" fmla="*/ 6362700 w 49034698"/>
                <a:gd name="connsiteY7" fmla="*/ 48463199 h 56921399"/>
                <a:gd name="connsiteX8" fmla="*/ 5829300 w 49034698"/>
                <a:gd name="connsiteY8" fmla="*/ 48653699 h 56921399"/>
                <a:gd name="connsiteX9" fmla="*/ 5829300 w 49034698"/>
                <a:gd name="connsiteY9" fmla="*/ 48996599 h 56921399"/>
                <a:gd name="connsiteX10" fmla="*/ 7124698 w 49034698"/>
                <a:gd name="connsiteY10" fmla="*/ 49148999 h 56921399"/>
                <a:gd name="connsiteX11" fmla="*/ 7124698 w 49034698"/>
                <a:gd name="connsiteY11" fmla="*/ 49987199 h 56921399"/>
                <a:gd name="connsiteX12" fmla="*/ 7467598 w 49034698"/>
                <a:gd name="connsiteY12" fmla="*/ 50253899 h 56921399"/>
                <a:gd name="connsiteX13" fmla="*/ 6400798 w 49034698"/>
                <a:gd name="connsiteY13" fmla="*/ 51587399 h 56921399"/>
                <a:gd name="connsiteX14" fmla="*/ 5334000 w 49034698"/>
                <a:gd name="connsiteY14" fmla="*/ 55664099 h 56921399"/>
                <a:gd name="connsiteX15" fmla="*/ 4724400 w 49034698"/>
                <a:gd name="connsiteY15" fmla="*/ 55397399 h 56921399"/>
                <a:gd name="connsiteX16" fmla="*/ 4495800 w 49034698"/>
                <a:gd name="connsiteY16" fmla="*/ 55625999 h 56921399"/>
                <a:gd name="connsiteX17" fmla="*/ 4914900 w 49034698"/>
                <a:gd name="connsiteY17" fmla="*/ 56349899 h 56921399"/>
                <a:gd name="connsiteX18" fmla="*/ 3505200 w 49034698"/>
                <a:gd name="connsiteY18" fmla="*/ 56921399 h 56921399"/>
                <a:gd name="connsiteX19" fmla="*/ 3581399 w 49034698"/>
                <a:gd name="connsiteY19" fmla="*/ 56197499 h 56921399"/>
                <a:gd name="connsiteX20" fmla="*/ 3619500 w 49034698"/>
                <a:gd name="connsiteY20" fmla="*/ 55092599 h 56921399"/>
                <a:gd name="connsiteX21" fmla="*/ 3086099 w 49034698"/>
                <a:gd name="connsiteY21" fmla="*/ 54902099 h 56921399"/>
                <a:gd name="connsiteX22" fmla="*/ 2781300 w 49034698"/>
                <a:gd name="connsiteY22" fmla="*/ 55664099 h 56921399"/>
                <a:gd name="connsiteX23" fmla="*/ 3124198 w 49034698"/>
                <a:gd name="connsiteY23" fmla="*/ 56121299 h 56921399"/>
                <a:gd name="connsiteX24" fmla="*/ 3009900 w 49034698"/>
                <a:gd name="connsiteY24" fmla="*/ 56464199 h 56921399"/>
                <a:gd name="connsiteX25" fmla="*/ 1828800 w 49034698"/>
                <a:gd name="connsiteY25" fmla="*/ 56349899 h 56921399"/>
                <a:gd name="connsiteX26" fmla="*/ 1828800 w 49034698"/>
                <a:gd name="connsiteY26" fmla="*/ 55702199 h 56921399"/>
                <a:gd name="connsiteX27" fmla="*/ 2171698 w 49034698"/>
                <a:gd name="connsiteY27" fmla="*/ 55664099 h 56921399"/>
                <a:gd name="connsiteX28" fmla="*/ 2324099 w 49034698"/>
                <a:gd name="connsiteY28" fmla="*/ 54787799 h 56921399"/>
                <a:gd name="connsiteX29" fmla="*/ 1676399 w 49034698"/>
                <a:gd name="connsiteY29" fmla="*/ 54140099 h 56921399"/>
                <a:gd name="connsiteX30" fmla="*/ 1638300 w 49034698"/>
                <a:gd name="connsiteY30" fmla="*/ 53187599 h 56921399"/>
                <a:gd name="connsiteX31" fmla="*/ 1295399 w 49034698"/>
                <a:gd name="connsiteY31" fmla="*/ 52349399 h 56921399"/>
                <a:gd name="connsiteX32" fmla="*/ 1676399 w 49034698"/>
                <a:gd name="connsiteY32" fmla="*/ 51815999 h 56921399"/>
                <a:gd name="connsiteX33" fmla="*/ 2400299 w 49034698"/>
                <a:gd name="connsiteY33" fmla="*/ 51892199 h 56921399"/>
                <a:gd name="connsiteX34" fmla="*/ 3238499 w 49034698"/>
                <a:gd name="connsiteY34" fmla="*/ 50787299 h 56921399"/>
                <a:gd name="connsiteX35" fmla="*/ 2133599 w 49034698"/>
                <a:gd name="connsiteY35" fmla="*/ 49453799 h 56921399"/>
                <a:gd name="connsiteX36" fmla="*/ 1828800 w 49034698"/>
                <a:gd name="connsiteY36" fmla="*/ 49568099 h 56921399"/>
                <a:gd name="connsiteX37" fmla="*/ 2209799 w 49034698"/>
                <a:gd name="connsiteY37" fmla="*/ 50977799 h 56921399"/>
                <a:gd name="connsiteX38" fmla="*/ 1600200 w 49034698"/>
                <a:gd name="connsiteY38" fmla="*/ 51282599 h 56921399"/>
                <a:gd name="connsiteX39" fmla="*/ 1600200 w 49034698"/>
                <a:gd name="connsiteY39" fmla="*/ 50901599 h 56921399"/>
                <a:gd name="connsiteX40" fmla="*/ 609599 w 49034698"/>
                <a:gd name="connsiteY40" fmla="*/ 51206399 h 56921399"/>
                <a:gd name="connsiteX41" fmla="*/ 114300 w 49034698"/>
                <a:gd name="connsiteY41" fmla="*/ 49987199 h 56921399"/>
                <a:gd name="connsiteX42" fmla="*/ 990600 w 49034698"/>
                <a:gd name="connsiteY42" fmla="*/ 50444399 h 56921399"/>
                <a:gd name="connsiteX43" fmla="*/ 952500 w 49034698"/>
                <a:gd name="connsiteY43" fmla="*/ 49796699 h 56921399"/>
                <a:gd name="connsiteX44" fmla="*/ 76200 w 49034698"/>
                <a:gd name="connsiteY44" fmla="*/ 49377599 h 56921399"/>
                <a:gd name="connsiteX45" fmla="*/ 0 w 49034698"/>
                <a:gd name="connsiteY45" fmla="*/ 48729899 h 56921399"/>
                <a:gd name="connsiteX46" fmla="*/ 914400 w 49034698"/>
                <a:gd name="connsiteY46" fmla="*/ 48577499 h 56921399"/>
                <a:gd name="connsiteX47" fmla="*/ 1409699 w 49034698"/>
                <a:gd name="connsiteY47" fmla="*/ 48005999 h 56921399"/>
                <a:gd name="connsiteX48" fmla="*/ 1752600 w 49034698"/>
                <a:gd name="connsiteY48" fmla="*/ 48082199 h 56921399"/>
                <a:gd name="connsiteX49" fmla="*/ 2133599 w 49034698"/>
                <a:gd name="connsiteY49" fmla="*/ 47548799 h 56921399"/>
                <a:gd name="connsiteX50" fmla="*/ 2552700 w 49034698"/>
                <a:gd name="connsiteY50" fmla="*/ 47548799 h 56921399"/>
                <a:gd name="connsiteX51" fmla="*/ 2933700 w 49034698"/>
                <a:gd name="connsiteY51" fmla="*/ 46748699 h 56921399"/>
                <a:gd name="connsiteX52" fmla="*/ 14096998 w 49034698"/>
                <a:gd name="connsiteY52" fmla="*/ 45072299 h 56921399"/>
                <a:gd name="connsiteX53" fmla="*/ 15430498 w 49034698"/>
                <a:gd name="connsiteY53" fmla="*/ 45681899 h 56921399"/>
                <a:gd name="connsiteX54" fmla="*/ 15620998 w 49034698"/>
                <a:gd name="connsiteY54" fmla="*/ 46939199 h 56921399"/>
                <a:gd name="connsiteX55" fmla="*/ 15049498 w 49034698"/>
                <a:gd name="connsiteY55" fmla="*/ 47510699 h 56921399"/>
                <a:gd name="connsiteX56" fmla="*/ 14782798 w 49034698"/>
                <a:gd name="connsiteY56" fmla="*/ 47815499 h 56921399"/>
                <a:gd name="connsiteX57" fmla="*/ 13944598 w 49034698"/>
                <a:gd name="connsiteY57" fmla="*/ 48767999 h 56921399"/>
                <a:gd name="connsiteX58" fmla="*/ 13106398 w 49034698"/>
                <a:gd name="connsiteY58" fmla="*/ 48005999 h 56921399"/>
                <a:gd name="connsiteX59" fmla="*/ 11582400 w 49034698"/>
                <a:gd name="connsiteY59" fmla="*/ 48463199 h 56921399"/>
                <a:gd name="connsiteX60" fmla="*/ 10248898 w 49034698"/>
                <a:gd name="connsiteY60" fmla="*/ 50977799 h 56921399"/>
                <a:gd name="connsiteX61" fmla="*/ 9296398 w 49034698"/>
                <a:gd name="connsiteY61" fmla="*/ 50558699 h 56921399"/>
                <a:gd name="connsiteX62" fmla="*/ 8496298 w 49034698"/>
                <a:gd name="connsiteY62" fmla="*/ 48310799 h 56921399"/>
                <a:gd name="connsiteX63" fmla="*/ 9639298 w 49034698"/>
                <a:gd name="connsiteY63" fmla="*/ 47282099 h 56921399"/>
                <a:gd name="connsiteX64" fmla="*/ 9677400 w 49034698"/>
                <a:gd name="connsiteY64" fmla="*/ 46558199 h 56921399"/>
                <a:gd name="connsiteX65" fmla="*/ 10439398 w 49034698"/>
                <a:gd name="connsiteY65" fmla="*/ 45872399 h 56921399"/>
                <a:gd name="connsiteX66" fmla="*/ 11315698 w 49034698"/>
                <a:gd name="connsiteY66" fmla="*/ 46367699 h 56921399"/>
                <a:gd name="connsiteX67" fmla="*/ 12039598 w 49034698"/>
                <a:gd name="connsiteY67" fmla="*/ 46139099 h 56921399"/>
                <a:gd name="connsiteX68" fmla="*/ 12572998 w 49034698"/>
                <a:gd name="connsiteY68" fmla="*/ 45415199 h 56921399"/>
                <a:gd name="connsiteX69" fmla="*/ 34534926 w 49034698"/>
                <a:gd name="connsiteY69" fmla="*/ 17030700 h 56921399"/>
                <a:gd name="connsiteX70" fmla="*/ 35906526 w 49034698"/>
                <a:gd name="connsiteY70" fmla="*/ 17749157 h 56921399"/>
                <a:gd name="connsiteX71" fmla="*/ 36559670 w 49034698"/>
                <a:gd name="connsiteY71" fmla="*/ 17618529 h 56921399"/>
                <a:gd name="connsiteX72" fmla="*/ 36167782 w 49034698"/>
                <a:gd name="connsiteY72" fmla="*/ 20884243 h 56921399"/>
                <a:gd name="connsiteX73" fmla="*/ 38061898 w 49034698"/>
                <a:gd name="connsiteY73" fmla="*/ 24476530 h 56921399"/>
                <a:gd name="connsiteX74" fmla="*/ 37735326 w 49034698"/>
                <a:gd name="connsiteY74" fmla="*/ 26631901 h 56921399"/>
                <a:gd name="connsiteX75" fmla="*/ 36624982 w 49034698"/>
                <a:gd name="connsiteY75" fmla="*/ 28199444 h 56921399"/>
                <a:gd name="connsiteX76" fmla="*/ 36820926 w 49034698"/>
                <a:gd name="connsiteY76" fmla="*/ 29897613 h 56921399"/>
                <a:gd name="connsiteX77" fmla="*/ 35188070 w 49034698"/>
                <a:gd name="connsiteY77" fmla="*/ 30028243 h 56921399"/>
                <a:gd name="connsiteX78" fmla="*/ 34861498 w 49034698"/>
                <a:gd name="connsiteY78" fmla="*/ 31595785 h 56921399"/>
                <a:gd name="connsiteX79" fmla="*/ 34926810 w 49034698"/>
                <a:gd name="connsiteY79" fmla="*/ 35188071 h 56921399"/>
                <a:gd name="connsiteX80" fmla="*/ 34665554 w 49034698"/>
                <a:gd name="connsiteY80" fmla="*/ 35645271 h 56921399"/>
                <a:gd name="connsiteX81" fmla="*/ 33816470 w 49034698"/>
                <a:gd name="connsiteY81" fmla="*/ 38127213 h 56921399"/>
                <a:gd name="connsiteX82" fmla="*/ 34600242 w 49034698"/>
                <a:gd name="connsiteY82" fmla="*/ 40021327 h 56921399"/>
                <a:gd name="connsiteX83" fmla="*/ 33032698 w 49034698"/>
                <a:gd name="connsiteY83" fmla="*/ 40739785 h 56921399"/>
                <a:gd name="connsiteX84" fmla="*/ 33032698 w 49034698"/>
                <a:gd name="connsiteY84" fmla="*/ 42046071 h 56921399"/>
                <a:gd name="connsiteX85" fmla="*/ 31399842 w 49034698"/>
                <a:gd name="connsiteY85" fmla="*/ 42699213 h 56921399"/>
                <a:gd name="connsiteX86" fmla="*/ 31269210 w 49034698"/>
                <a:gd name="connsiteY86" fmla="*/ 41850127 h 56921399"/>
                <a:gd name="connsiteX87" fmla="*/ 31922354 w 49034698"/>
                <a:gd name="connsiteY87" fmla="*/ 40086643 h 56921399"/>
                <a:gd name="connsiteX88" fmla="*/ 31334526 w 49034698"/>
                <a:gd name="connsiteY88" fmla="*/ 39956013 h 56921399"/>
                <a:gd name="connsiteX89" fmla="*/ 30746698 w 49034698"/>
                <a:gd name="connsiteY89" fmla="*/ 41458243 h 56921399"/>
                <a:gd name="connsiteX90" fmla="*/ 29244470 w 49034698"/>
                <a:gd name="connsiteY90" fmla="*/ 41458243 h 56921399"/>
                <a:gd name="connsiteX91" fmla="*/ 28983210 w 49034698"/>
                <a:gd name="connsiteY91" fmla="*/ 43287043 h 56921399"/>
                <a:gd name="connsiteX92" fmla="*/ 28264754 w 49034698"/>
                <a:gd name="connsiteY92" fmla="*/ 43940185 h 56921399"/>
                <a:gd name="connsiteX93" fmla="*/ 27938182 w 49034698"/>
                <a:gd name="connsiteY93" fmla="*/ 42046071 h 56921399"/>
                <a:gd name="connsiteX94" fmla="*/ 26566582 w 49034698"/>
                <a:gd name="connsiteY94" fmla="*/ 43940185 h 56921399"/>
                <a:gd name="connsiteX95" fmla="*/ 23104928 w 49034698"/>
                <a:gd name="connsiteY95" fmla="*/ 43417671 h 56921399"/>
                <a:gd name="connsiteX96" fmla="*/ 21929270 w 49034698"/>
                <a:gd name="connsiteY96" fmla="*/ 42437955 h 56921399"/>
                <a:gd name="connsiteX97" fmla="*/ 21341442 w 49034698"/>
                <a:gd name="connsiteY97" fmla="*/ 43940185 h 56921399"/>
                <a:gd name="connsiteX98" fmla="*/ 22778354 w 49034698"/>
                <a:gd name="connsiteY98" fmla="*/ 45311787 h 56921399"/>
                <a:gd name="connsiteX99" fmla="*/ 20818926 w 49034698"/>
                <a:gd name="connsiteY99" fmla="*/ 45834299 h 56921399"/>
                <a:gd name="connsiteX100" fmla="*/ 19316700 w 49034698"/>
                <a:gd name="connsiteY100" fmla="*/ 47859043 h 56921399"/>
                <a:gd name="connsiteX101" fmla="*/ 19055442 w 49034698"/>
                <a:gd name="connsiteY101" fmla="*/ 48446871 h 56921399"/>
                <a:gd name="connsiteX102" fmla="*/ 17291954 w 49034698"/>
                <a:gd name="connsiteY102" fmla="*/ 47467155 h 56921399"/>
                <a:gd name="connsiteX103" fmla="*/ 16704126 w 49034698"/>
                <a:gd name="connsiteY103" fmla="*/ 45507727 h 56921399"/>
                <a:gd name="connsiteX104" fmla="*/ 18010412 w 49034698"/>
                <a:gd name="connsiteY104" fmla="*/ 44332071 h 56921399"/>
                <a:gd name="connsiteX105" fmla="*/ 17553214 w 49034698"/>
                <a:gd name="connsiteY105" fmla="*/ 43678927 h 56921399"/>
                <a:gd name="connsiteX106" fmla="*/ 14940644 w 49034698"/>
                <a:gd name="connsiteY106" fmla="*/ 43874871 h 56921399"/>
                <a:gd name="connsiteX107" fmla="*/ 8082642 w 49034698"/>
                <a:gd name="connsiteY107" fmla="*/ 46291499 h 56921399"/>
                <a:gd name="connsiteX108" fmla="*/ 4816927 w 49034698"/>
                <a:gd name="connsiteY108" fmla="*/ 45964927 h 56921399"/>
                <a:gd name="connsiteX109" fmla="*/ 4490357 w 49034698"/>
                <a:gd name="connsiteY109" fmla="*/ 45050527 h 56921399"/>
                <a:gd name="connsiteX110" fmla="*/ 10499270 w 49034698"/>
                <a:gd name="connsiteY110" fmla="*/ 40609155 h 56921399"/>
                <a:gd name="connsiteX111" fmla="*/ 12524012 w 49034698"/>
                <a:gd name="connsiteY111" fmla="*/ 40870413 h 56921399"/>
                <a:gd name="connsiteX112" fmla="*/ 17226642 w 49034698"/>
                <a:gd name="connsiteY112" fmla="*/ 39760071 h 56921399"/>
                <a:gd name="connsiteX113" fmla="*/ 18336986 w 49034698"/>
                <a:gd name="connsiteY113" fmla="*/ 40674471 h 56921399"/>
                <a:gd name="connsiteX114" fmla="*/ 19577954 w 49034698"/>
                <a:gd name="connsiteY114" fmla="*/ 40151955 h 56921399"/>
                <a:gd name="connsiteX115" fmla="*/ 19577954 w 49034698"/>
                <a:gd name="connsiteY115" fmla="*/ 38649727 h 56921399"/>
                <a:gd name="connsiteX116" fmla="*/ 21602698 w 49034698"/>
                <a:gd name="connsiteY116" fmla="*/ 36429043 h 56921399"/>
                <a:gd name="connsiteX117" fmla="*/ 22190526 w 49034698"/>
                <a:gd name="connsiteY117" fmla="*/ 33293955 h 56921399"/>
                <a:gd name="connsiteX118" fmla="*/ 23823382 w 49034698"/>
                <a:gd name="connsiteY118" fmla="*/ 33293955 h 56921399"/>
                <a:gd name="connsiteX119" fmla="*/ 23235554 w 49034698"/>
                <a:gd name="connsiteY119" fmla="*/ 34404299 h 56921399"/>
                <a:gd name="connsiteX120" fmla="*/ 23235554 w 49034698"/>
                <a:gd name="connsiteY120" fmla="*/ 35775899 h 56921399"/>
                <a:gd name="connsiteX121" fmla="*/ 29962926 w 49034698"/>
                <a:gd name="connsiteY121" fmla="*/ 30812013 h 56921399"/>
                <a:gd name="connsiteX122" fmla="*/ 31595782 w 49034698"/>
                <a:gd name="connsiteY122" fmla="*/ 20622987 h 56921399"/>
                <a:gd name="connsiteX123" fmla="*/ 32444870 w 49034698"/>
                <a:gd name="connsiteY123" fmla="*/ 20100472 h 56921399"/>
                <a:gd name="connsiteX124" fmla="*/ 33098010 w 49034698"/>
                <a:gd name="connsiteY124" fmla="*/ 18663557 h 56921399"/>
                <a:gd name="connsiteX125" fmla="*/ 33881782 w 49034698"/>
                <a:gd name="connsiteY125" fmla="*/ 18794187 h 56921399"/>
                <a:gd name="connsiteX126" fmla="*/ 34208354 w 49034698"/>
                <a:gd name="connsiteY126" fmla="*/ 19969843 h 56921399"/>
                <a:gd name="connsiteX127" fmla="*/ 35579954 w 49034698"/>
                <a:gd name="connsiteY127" fmla="*/ 19577957 h 56921399"/>
                <a:gd name="connsiteX128" fmla="*/ 35579954 w 49034698"/>
                <a:gd name="connsiteY128" fmla="*/ 18336987 h 56921399"/>
                <a:gd name="connsiteX129" fmla="*/ 34208354 w 49034698"/>
                <a:gd name="connsiteY129" fmla="*/ 18663557 h 56921399"/>
                <a:gd name="connsiteX130" fmla="*/ 37566598 w 49034698"/>
                <a:gd name="connsiteY130" fmla="*/ 0 h 56921399"/>
                <a:gd name="connsiteX131" fmla="*/ 40690798 w 49034698"/>
                <a:gd name="connsiteY131" fmla="*/ 4191000 h 56921399"/>
                <a:gd name="connsiteX132" fmla="*/ 44843698 w 49034698"/>
                <a:gd name="connsiteY132" fmla="*/ 6362700 h 56921399"/>
                <a:gd name="connsiteX133" fmla="*/ 45186598 w 49034698"/>
                <a:gd name="connsiteY133" fmla="*/ 7048500 h 56921399"/>
                <a:gd name="connsiteX134" fmla="*/ 46405798 w 49034698"/>
                <a:gd name="connsiteY134" fmla="*/ 7124699 h 56921399"/>
                <a:gd name="connsiteX135" fmla="*/ 48310798 w 49034698"/>
                <a:gd name="connsiteY135" fmla="*/ 5333999 h 56921399"/>
                <a:gd name="connsiteX136" fmla="*/ 47548798 w 49034698"/>
                <a:gd name="connsiteY136" fmla="*/ 7772400 h 56921399"/>
                <a:gd name="connsiteX137" fmla="*/ 48044098 w 49034698"/>
                <a:gd name="connsiteY137" fmla="*/ 9334500 h 56921399"/>
                <a:gd name="connsiteX138" fmla="*/ 49034698 w 49034698"/>
                <a:gd name="connsiteY138" fmla="*/ 10058400 h 56921399"/>
                <a:gd name="connsiteX139" fmla="*/ 45758098 w 49034698"/>
                <a:gd name="connsiteY139" fmla="*/ 11163300 h 56921399"/>
                <a:gd name="connsiteX140" fmla="*/ 44653198 w 49034698"/>
                <a:gd name="connsiteY140" fmla="*/ 10896599 h 56921399"/>
                <a:gd name="connsiteX141" fmla="*/ 42367198 w 49034698"/>
                <a:gd name="connsiteY141" fmla="*/ 13030200 h 56921399"/>
                <a:gd name="connsiteX142" fmla="*/ 41986198 w 49034698"/>
                <a:gd name="connsiteY142" fmla="*/ 15621000 h 56921399"/>
                <a:gd name="connsiteX143" fmla="*/ 36918898 w 49034698"/>
                <a:gd name="connsiteY143" fmla="*/ 12382500 h 56921399"/>
                <a:gd name="connsiteX144" fmla="*/ 35166298 w 49034698"/>
                <a:gd name="connsiteY144" fmla="*/ 13639800 h 56921399"/>
                <a:gd name="connsiteX145" fmla="*/ 33261298 w 49034698"/>
                <a:gd name="connsiteY145" fmla="*/ 12877800 h 56921399"/>
                <a:gd name="connsiteX146" fmla="*/ 32689798 w 49034698"/>
                <a:gd name="connsiteY146" fmla="*/ 14058900 h 56921399"/>
                <a:gd name="connsiteX147" fmla="*/ 34137598 w 49034698"/>
                <a:gd name="connsiteY147" fmla="*/ 14706600 h 56921399"/>
                <a:gd name="connsiteX148" fmla="*/ 35242498 w 49034698"/>
                <a:gd name="connsiteY148" fmla="*/ 15849600 h 56921399"/>
                <a:gd name="connsiteX149" fmla="*/ 34785298 w 49034698"/>
                <a:gd name="connsiteY149" fmla="*/ 16306800 h 56921399"/>
                <a:gd name="connsiteX150" fmla="*/ 33756598 w 49034698"/>
                <a:gd name="connsiteY150" fmla="*/ 15887700 h 56921399"/>
                <a:gd name="connsiteX151" fmla="*/ 33032698 w 49034698"/>
                <a:gd name="connsiteY151" fmla="*/ 17297400 h 56921399"/>
                <a:gd name="connsiteX152" fmla="*/ 32346898 w 49034698"/>
                <a:gd name="connsiteY152" fmla="*/ 17602200 h 56921399"/>
                <a:gd name="connsiteX153" fmla="*/ 31699198 w 49034698"/>
                <a:gd name="connsiteY153" fmla="*/ 16802100 h 56921399"/>
                <a:gd name="connsiteX154" fmla="*/ 32270698 w 49034698"/>
                <a:gd name="connsiteY154" fmla="*/ 15125699 h 56921399"/>
                <a:gd name="connsiteX155" fmla="*/ 31241998 w 49034698"/>
                <a:gd name="connsiteY155" fmla="*/ 14173199 h 56921399"/>
                <a:gd name="connsiteX156" fmla="*/ 31661098 w 49034698"/>
                <a:gd name="connsiteY156" fmla="*/ 12496800 h 56921399"/>
                <a:gd name="connsiteX157" fmla="*/ 33451798 w 49034698"/>
                <a:gd name="connsiteY157" fmla="*/ 11087100 h 56921399"/>
                <a:gd name="connsiteX158" fmla="*/ 32918398 w 49034698"/>
                <a:gd name="connsiteY158" fmla="*/ 10020300 h 56921399"/>
                <a:gd name="connsiteX159" fmla="*/ 33146998 w 49034698"/>
                <a:gd name="connsiteY159" fmla="*/ 9486899 h 56921399"/>
                <a:gd name="connsiteX160" fmla="*/ 35547298 w 49034698"/>
                <a:gd name="connsiteY160" fmla="*/ 10248900 h 56921399"/>
                <a:gd name="connsiteX161" fmla="*/ 37376098 w 49034698"/>
                <a:gd name="connsiteY161" fmla="*/ 4114800 h 56921399"/>
                <a:gd name="connsiteX162" fmla="*/ 36918898 w 49034698"/>
                <a:gd name="connsiteY162" fmla="*/ 876300 h 56921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</a:cxnLst>
              <a:rect l="l" t="t" r="r" b="b"/>
              <a:pathLst>
                <a:path w="49034698" h="56921399">
                  <a:moveTo>
                    <a:pt x="3886200" y="46443899"/>
                  </a:moveTo>
                  <a:lnTo>
                    <a:pt x="4457700" y="46596299"/>
                  </a:lnTo>
                  <a:lnTo>
                    <a:pt x="4457700" y="46901099"/>
                  </a:lnTo>
                  <a:lnTo>
                    <a:pt x="4838700" y="47701199"/>
                  </a:lnTo>
                  <a:lnTo>
                    <a:pt x="5638800" y="47815499"/>
                  </a:lnTo>
                  <a:lnTo>
                    <a:pt x="6248399" y="47548799"/>
                  </a:lnTo>
                  <a:lnTo>
                    <a:pt x="6667498" y="47929799"/>
                  </a:lnTo>
                  <a:lnTo>
                    <a:pt x="6362700" y="48463199"/>
                  </a:lnTo>
                  <a:lnTo>
                    <a:pt x="5829300" y="48653699"/>
                  </a:lnTo>
                  <a:lnTo>
                    <a:pt x="5829300" y="48996599"/>
                  </a:lnTo>
                  <a:lnTo>
                    <a:pt x="7124698" y="49148999"/>
                  </a:lnTo>
                  <a:lnTo>
                    <a:pt x="7124698" y="49987199"/>
                  </a:lnTo>
                  <a:lnTo>
                    <a:pt x="7467598" y="50253899"/>
                  </a:lnTo>
                  <a:lnTo>
                    <a:pt x="6400798" y="51587399"/>
                  </a:lnTo>
                  <a:lnTo>
                    <a:pt x="5334000" y="55664099"/>
                  </a:lnTo>
                  <a:lnTo>
                    <a:pt x="4724400" y="55397399"/>
                  </a:lnTo>
                  <a:lnTo>
                    <a:pt x="4495800" y="55625999"/>
                  </a:lnTo>
                  <a:lnTo>
                    <a:pt x="4914900" y="56349899"/>
                  </a:lnTo>
                  <a:lnTo>
                    <a:pt x="3505200" y="56921399"/>
                  </a:lnTo>
                  <a:lnTo>
                    <a:pt x="3581399" y="56197499"/>
                  </a:lnTo>
                  <a:lnTo>
                    <a:pt x="3619500" y="55092599"/>
                  </a:lnTo>
                  <a:lnTo>
                    <a:pt x="3086099" y="54902099"/>
                  </a:lnTo>
                  <a:lnTo>
                    <a:pt x="2781300" y="55664099"/>
                  </a:lnTo>
                  <a:lnTo>
                    <a:pt x="3124198" y="56121299"/>
                  </a:lnTo>
                  <a:lnTo>
                    <a:pt x="3009900" y="56464199"/>
                  </a:lnTo>
                  <a:lnTo>
                    <a:pt x="1828800" y="56349899"/>
                  </a:lnTo>
                  <a:lnTo>
                    <a:pt x="1828800" y="55702199"/>
                  </a:lnTo>
                  <a:lnTo>
                    <a:pt x="2171698" y="55664099"/>
                  </a:lnTo>
                  <a:lnTo>
                    <a:pt x="2324099" y="54787799"/>
                  </a:lnTo>
                  <a:lnTo>
                    <a:pt x="1676399" y="54140099"/>
                  </a:lnTo>
                  <a:lnTo>
                    <a:pt x="1638300" y="53187599"/>
                  </a:lnTo>
                  <a:lnTo>
                    <a:pt x="1295399" y="52349399"/>
                  </a:lnTo>
                  <a:lnTo>
                    <a:pt x="1676399" y="51815999"/>
                  </a:lnTo>
                  <a:lnTo>
                    <a:pt x="2400299" y="51892199"/>
                  </a:lnTo>
                  <a:lnTo>
                    <a:pt x="3238499" y="50787299"/>
                  </a:lnTo>
                  <a:lnTo>
                    <a:pt x="2133599" y="49453799"/>
                  </a:lnTo>
                  <a:lnTo>
                    <a:pt x="1828800" y="49568099"/>
                  </a:lnTo>
                  <a:lnTo>
                    <a:pt x="2209799" y="50977799"/>
                  </a:lnTo>
                  <a:lnTo>
                    <a:pt x="1600200" y="51282599"/>
                  </a:lnTo>
                  <a:lnTo>
                    <a:pt x="1600200" y="50901599"/>
                  </a:lnTo>
                  <a:lnTo>
                    <a:pt x="609599" y="51206399"/>
                  </a:lnTo>
                  <a:lnTo>
                    <a:pt x="114300" y="49987199"/>
                  </a:lnTo>
                  <a:lnTo>
                    <a:pt x="990600" y="50444399"/>
                  </a:lnTo>
                  <a:lnTo>
                    <a:pt x="952500" y="49796699"/>
                  </a:lnTo>
                  <a:lnTo>
                    <a:pt x="76200" y="49377599"/>
                  </a:lnTo>
                  <a:lnTo>
                    <a:pt x="0" y="48729899"/>
                  </a:lnTo>
                  <a:lnTo>
                    <a:pt x="914400" y="48577499"/>
                  </a:lnTo>
                  <a:lnTo>
                    <a:pt x="1409699" y="48005999"/>
                  </a:lnTo>
                  <a:lnTo>
                    <a:pt x="1752600" y="48082199"/>
                  </a:lnTo>
                  <a:lnTo>
                    <a:pt x="2133599" y="47548799"/>
                  </a:lnTo>
                  <a:lnTo>
                    <a:pt x="2552700" y="47548799"/>
                  </a:lnTo>
                  <a:lnTo>
                    <a:pt x="2933700" y="46748699"/>
                  </a:lnTo>
                  <a:close/>
                  <a:moveTo>
                    <a:pt x="14096998" y="45072299"/>
                  </a:moveTo>
                  <a:lnTo>
                    <a:pt x="15430498" y="45681899"/>
                  </a:lnTo>
                  <a:lnTo>
                    <a:pt x="15620998" y="46939199"/>
                  </a:lnTo>
                  <a:lnTo>
                    <a:pt x="15049498" y="47510699"/>
                  </a:lnTo>
                  <a:lnTo>
                    <a:pt x="14782798" y="47815499"/>
                  </a:lnTo>
                  <a:lnTo>
                    <a:pt x="13944598" y="48767999"/>
                  </a:lnTo>
                  <a:lnTo>
                    <a:pt x="13106398" y="48005999"/>
                  </a:lnTo>
                  <a:lnTo>
                    <a:pt x="11582400" y="48463199"/>
                  </a:lnTo>
                  <a:lnTo>
                    <a:pt x="10248898" y="50977799"/>
                  </a:lnTo>
                  <a:lnTo>
                    <a:pt x="9296398" y="50558699"/>
                  </a:lnTo>
                  <a:lnTo>
                    <a:pt x="8496298" y="48310799"/>
                  </a:lnTo>
                  <a:lnTo>
                    <a:pt x="9639298" y="47282099"/>
                  </a:lnTo>
                  <a:lnTo>
                    <a:pt x="9677400" y="46558199"/>
                  </a:lnTo>
                  <a:lnTo>
                    <a:pt x="10439398" y="45872399"/>
                  </a:lnTo>
                  <a:lnTo>
                    <a:pt x="11315698" y="46367699"/>
                  </a:lnTo>
                  <a:lnTo>
                    <a:pt x="12039598" y="46139099"/>
                  </a:lnTo>
                  <a:lnTo>
                    <a:pt x="12572998" y="45415199"/>
                  </a:lnTo>
                  <a:close/>
                  <a:moveTo>
                    <a:pt x="34534926" y="17030700"/>
                  </a:moveTo>
                  <a:lnTo>
                    <a:pt x="35906526" y="17749157"/>
                  </a:lnTo>
                  <a:lnTo>
                    <a:pt x="36559670" y="17618529"/>
                  </a:lnTo>
                  <a:lnTo>
                    <a:pt x="36167782" y="20884243"/>
                  </a:lnTo>
                  <a:lnTo>
                    <a:pt x="38061898" y="24476530"/>
                  </a:lnTo>
                  <a:lnTo>
                    <a:pt x="37735326" y="26631901"/>
                  </a:lnTo>
                  <a:lnTo>
                    <a:pt x="36624982" y="28199444"/>
                  </a:lnTo>
                  <a:lnTo>
                    <a:pt x="36820926" y="29897613"/>
                  </a:lnTo>
                  <a:lnTo>
                    <a:pt x="35188070" y="30028243"/>
                  </a:lnTo>
                  <a:lnTo>
                    <a:pt x="34861498" y="31595785"/>
                  </a:lnTo>
                  <a:lnTo>
                    <a:pt x="34926810" y="35188071"/>
                  </a:lnTo>
                  <a:lnTo>
                    <a:pt x="34665554" y="35645271"/>
                  </a:lnTo>
                  <a:lnTo>
                    <a:pt x="33816470" y="38127213"/>
                  </a:lnTo>
                  <a:lnTo>
                    <a:pt x="34600242" y="40021327"/>
                  </a:lnTo>
                  <a:lnTo>
                    <a:pt x="33032698" y="40739785"/>
                  </a:lnTo>
                  <a:lnTo>
                    <a:pt x="33032698" y="42046071"/>
                  </a:lnTo>
                  <a:lnTo>
                    <a:pt x="31399842" y="42699213"/>
                  </a:lnTo>
                  <a:lnTo>
                    <a:pt x="31269210" y="41850127"/>
                  </a:lnTo>
                  <a:lnTo>
                    <a:pt x="31922354" y="40086643"/>
                  </a:lnTo>
                  <a:lnTo>
                    <a:pt x="31334526" y="39956013"/>
                  </a:lnTo>
                  <a:lnTo>
                    <a:pt x="30746698" y="41458243"/>
                  </a:lnTo>
                  <a:lnTo>
                    <a:pt x="29244470" y="41458243"/>
                  </a:lnTo>
                  <a:lnTo>
                    <a:pt x="28983210" y="43287043"/>
                  </a:lnTo>
                  <a:lnTo>
                    <a:pt x="28264754" y="43940185"/>
                  </a:lnTo>
                  <a:lnTo>
                    <a:pt x="27938182" y="42046071"/>
                  </a:lnTo>
                  <a:lnTo>
                    <a:pt x="26566582" y="43940185"/>
                  </a:lnTo>
                  <a:lnTo>
                    <a:pt x="23104928" y="43417671"/>
                  </a:lnTo>
                  <a:lnTo>
                    <a:pt x="21929270" y="42437955"/>
                  </a:lnTo>
                  <a:lnTo>
                    <a:pt x="21341442" y="43940185"/>
                  </a:lnTo>
                  <a:lnTo>
                    <a:pt x="22778354" y="45311787"/>
                  </a:lnTo>
                  <a:lnTo>
                    <a:pt x="20818926" y="45834299"/>
                  </a:lnTo>
                  <a:lnTo>
                    <a:pt x="19316700" y="47859043"/>
                  </a:lnTo>
                  <a:lnTo>
                    <a:pt x="19055442" y="48446871"/>
                  </a:lnTo>
                  <a:lnTo>
                    <a:pt x="17291954" y="47467155"/>
                  </a:lnTo>
                  <a:lnTo>
                    <a:pt x="16704126" y="45507727"/>
                  </a:lnTo>
                  <a:lnTo>
                    <a:pt x="18010412" y="44332071"/>
                  </a:lnTo>
                  <a:lnTo>
                    <a:pt x="17553214" y="43678927"/>
                  </a:lnTo>
                  <a:lnTo>
                    <a:pt x="14940644" y="43874871"/>
                  </a:lnTo>
                  <a:lnTo>
                    <a:pt x="8082642" y="46291499"/>
                  </a:lnTo>
                  <a:lnTo>
                    <a:pt x="4816927" y="45964927"/>
                  </a:lnTo>
                  <a:lnTo>
                    <a:pt x="4490357" y="45050527"/>
                  </a:lnTo>
                  <a:lnTo>
                    <a:pt x="10499270" y="40609155"/>
                  </a:lnTo>
                  <a:lnTo>
                    <a:pt x="12524012" y="40870413"/>
                  </a:lnTo>
                  <a:lnTo>
                    <a:pt x="17226642" y="39760071"/>
                  </a:lnTo>
                  <a:lnTo>
                    <a:pt x="18336986" y="40674471"/>
                  </a:lnTo>
                  <a:lnTo>
                    <a:pt x="19577954" y="40151955"/>
                  </a:lnTo>
                  <a:lnTo>
                    <a:pt x="19577954" y="38649727"/>
                  </a:lnTo>
                  <a:lnTo>
                    <a:pt x="21602698" y="36429043"/>
                  </a:lnTo>
                  <a:lnTo>
                    <a:pt x="22190526" y="33293955"/>
                  </a:lnTo>
                  <a:lnTo>
                    <a:pt x="23823382" y="33293955"/>
                  </a:lnTo>
                  <a:lnTo>
                    <a:pt x="23235554" y="34404299"/>
                  </a:lnTo>
                  <a:lnTo>
                    <a:pt x="23235554" y="35775899"/>
                  </a:lnTo>
                  <a:lnTo>
                    <a:pt x="29962926" y="30812013"/>
                  </a:lnTo>
                  <a:lnTo>
                    <a:pt x="31595782" y="20622987"/>
                  </a:lnTo>
                  <a:lnTo>
                    <a:pt x="32444870" y="20100472"/>
                  </a:lnTo>
                  <a:lnTo>
                    <a:pt x="33098010" y="18663557"/>
                  </a:lnTo>
                  <a:lnTo>
                    <a:pt x="33881782" y="18794187"/>
                  </a:lnTo>
                  <a:lnTo>
                    <a:pt x="34208354" y="19969843"/>
                  </a:lnTo>
                  <a:lnTo>
                    <a:pt x="35579954" y="19577957"/>
                  </a:lnTo>
                  <a:lnTo>
                    <a:pt x="35579954" y="18336987"/>
                  </a:lnTo>
                  <a:lnTo>
                    <a:pt x="34208354" y="18663557"/>
                  </a:lnTo>
                  <a:close/>
                  <a:moveTo>
                    <a:pt x="37566598" y="0"/>
                  </a:moveTo>
                  <a:lnTo>
                    <a:pt x="40690798" y="4191000"/>
                  </a:lnTo>
                  <a:lnTo>
                    <a:pt x="44843698" y="6362700"/>
                  </a:lnTo>
                  <a:lnTo>
                    <a:pt x="45186598" y="7048500"/>
                  </a:lnTo>
                  <a:lnTo>
                    <a:pt x="46405798" y="7124699"/>
                  </a:lnTo>
                  <a:lnTo>
                    <a:pt x="48310798" y="5333999"/>
                  </a:lnTo>
                  <a:lnTo>
                    <a:pt x="47548798" y="7772400"/>
                  </a:lnTo>
                  <a:lnTo>
                    <a:pt x="48044098" y="9334500"/>
                  </a:lnTo>
                  <a:lnTo>
                    <a:pt x="49034698" y="10058400"/>
                  </a:lnTo>
                  <a:lnTo>
                    <a:pt x="45758098" y="11163300"/>
                  </a:lnTo>
                  <a:lnTo>
                    <a:pt x="44653198" y="10896599"/>
                  </a:lnTo>
                  <a:lnTo>
                    <a:pt x="42367198" y="13030200"/>
                  </a:lnTo>
                  <a:lnTo>
                    <a:pt x="41986198" y="15621000"/>
                  </a:lnTo>
                  <a:lnTo>
                    <a:pt x="36918898" y="12382500"/>
                  </a:lnTo>
                  <a:lnTo>
                    <a:pt x="35166298" y="13639800"/>
                  </a:lnTo>
                  <a:lnTo>
                    <a:pt x="33261298" y="12877800"/>
                  </a:lnTo>
                  <a:lnTo>
                    <a:pt x="32689798" y="14058900"/>
                  </a:lnTo>
                  <a:lnTo>
                    <a:pt x="34137598" y="14706600"/>
                  </a:lnTo>
                  <a:lnTo>
                    <a:pt x="35242498" y="15849600"/>
                  </a:lnTo>
                  <a:lnTo>
                    <a:pt x="34785298" y="16306800"/>
                  </a:lnTo>
                  <a:lnTo>
                    <a:pt x="33756598" y="15887700"/>
                  </a:lnTo>
                  <a:lnTo>
                    <a:pt x="33032698" y="17297400"/>
                  </a:lnTo>
                  <a:lnTo>
                    <a:pt x="32346898" y="17602200"/>
                  </a:lnTo>
                  <a:lnTo>
                    <a:pt x="31699198" y="16802100"/>
                  </a:lnTo>
                  <a:lnTo>
                    <a:pt x="32270698" y="15125699"/>
                  </a:lnTo>
                  <a:lnTo>
                    <a:pt x="31241998" y="14173199"/>
                  </a:lnTo>
                  <a:lnTo>
                    <a:pt x="31661098" y="12496800"/>
                  </a:lnTo>
                  <a:lnTo>
                    <a:pt x="33451798" y="11087100"/>
                  </a:lnTo>
                  <a:lnTo>
                    <a:pt x="32918398" y="10020300"/>
                  </a:lnTo>
                  <a:lnTo>
                    <a:pt x="33146998" y="9486899"/>
                  </a:lnTo>
                  <a:lnTo>
                    <a:pt x="35547298" y="10248900"/>
                  </a:lnTo>
                  <a:lnTo>
                    <a:pt x="37376098" y="4114800"/>
                  </a:lnTo>
                  <a:lnTo>
                    <a:pt x="36918898" y="876300"/>
                  </a:ln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5DB88D32-8313-4361-A5CB-884456CAC196}"/>
                </a:ext>
              </a:extLst>
            </p:cNvPr>
            <p:cNvSpPr txBox="1"/>
            <p:nvPr/>
          </p:nvSpPr>
          <p:spPr>
            <a:xfrm>
              <a:off x="10168110" y="144095"/>
              <a:ext cx="990110" cy="53862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5400" b="1" dirty="0">
                  <a:ln w="76200">
                    <a:noFill/>
                  </a:ln>
                  <a:solidFill>
                    <a:srgbClr val="002060"/>
                  </a:solidFill>
                  <a:latin typeface="+mj-ea"/>
                  <a:ea typeface="+mj-ea"/>
                </a:rPr>
                <a:t>日本地図</a:t>
              </a:r>
              <a:endParaRPr lang="en-US" altLang="ja-JP" sz="5400" b="1" dirty="0">
                <a:ln w="76200">
                  <a:noFill/>
                </a:ln>
                <a:solidFill>
                  <a:srgbClr val="002060"/>
                </a:solidFill>
                <a:latin typeface="+mj-ea"/>
                <a:ea typeface="+mj-ea"/>
              </a:endParaRPr>
            </a:p>
            <a:p>
              <a:r>
                <a:rPr lang="ja-JP" altLang="en-US" sz="5400" b="1" dirty="0">
                  <a:ln w="76200">
                    <a:noFill/>
                  </a:ln>
                  <a:solidFill>
                    <a:srgbClr val="002060"/>
                  </a:solidFill>
                  <a:latin typeface="+mj-ea"/>
                  <a:ea typeface="+mj-ea"/>
                </a:rPr>
                <a:t>クイズ</a:t>
              </a:r>
              <a:endParaRPr kumimoji="1" lang="ja-JP" altLang="en-US" sz="5400" b="1" dirty="0">
                <a:ln w="76200">
                  <a:noFill/>
                </a:ln>
                <a:solidFill>
                  <a:srgbClr val="002060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70A30040-BB4E-4169-A96D-0DBE234997CA}"/>
              </a:ext>
            </a:extLst>
          </p:cNvPr>
          <p:cNvSpPr txBox="1"/>
          <p:nvPr userDrawn="1"/>
        </p:nvSpPr>
        <p:spPr>
          <a:xfrm>
            <a:off x="2788865" y="331251"/>
            <a:ext cx="61863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滋賀県クイズに答えてみよう</a:t>
            </a:r>
          </a:p>
        </p:txBody>
      </p:sp>
    </p:spTree>
    <p:extLst>
      <p:ext uri="{BB962C8B-B14F-4D97-AF65-F5344CB8AC3E}">
        <p14:creationId xmlns:p14="http://schemas.microsoft.com/office/powerpoint/2010/main" val="981167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250B8284-062B-439A-A46A-52251A607F44}"/>
              </a:ext>
            </a:extLst>
          </p:cNvPr>
          <p:cNvSpPr/>
          <p:nvPr userDrawn="1"/>
        </p:nvSpPr>
        <p:spPr bwMode="auto">
          <a:xfrm rot="16200000">
            <a:off x="4440787" y="-4440788"/>
            <a:ext cx="1129858" cy="10011435"/>
          </a:xfrm>
          <a:prstGeom prst="rect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5BA66709-3008-49E8-9419-34BF7B42182A}"/>
              </a:ext>
            </a:extLst>
          </p:cNvPr>
          <p:cNvSpPr/>
          <p:nvPr userDrawn="1"/>
        </p:nvSpPr>
        <p:spPr bwMode="auto">
          <a:xfrm rot="16200000">
            <a:off x="300329" y="-300329"/>
            <a:ext cx="1129858" cy="1730515"/>
          </a:xfrm>
          <a:prstGeom prst="rect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lvl="0" algn="ctr"/>
            <a:endParaRPr lang="ja-JP" altLang="en-US"/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C1ADB27C-052A-463D-9CB4-122E7AB56C25}"/>
              </a:ext>
            </a:extLst>
          </p:cNvPr>
          <p:cNvGrpSpPr/>
          <p:nvPr userDrawn="1"/>
        </p:nvGrpSpPr>
        <p:grpSpPr>
          <a:xfrm>
            <a:off x="10011435" y="0"/>
            <a:ext cx="2180569" cy="1129858"/>
            <a:chOff x="10011435" y="0"/>
            <a:chExt cx="2180569" cy="1129858"/>
          </a:xfrm>
        </p:grpSpPr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4819B848-BC5E-4152-AB89-43618AEDBC7C}"/>
                </a:ext>
              </a:extLst>
            </p:cNvPr>
            <p:cNvSpPr/>
            <p:nvPr/>
          </p:nvSpPr>
          <p:spPr bwMode="auto">
            <a:xfrm rot="16200000">
              <a:off x="10536791" y="-525356"/>
              <a:ext cx="1129858" cy="2180569"/>
            </a:xfrm>
            <a:prstGeom prst="rect">
              <a:avLst/>
            </a:prstGeom>
            <a:solidFill>
              <a:srgbClr val="99CC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6C3F9C8E-D263-4DB3-A194-F5F1777F67C3}"/>
                </a:ext>
              </a:extLst>
            </p:cNvPr>
            <p:cNvSpPr txBox="1"/>
            <p:nvPr/>
          </p:nvSpPr>
          <p:spPr>
            <a:xfrm>
              <a:off x="10168110" y="144095"/>
              <a:ext cx="990110" cy="53862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5400" b="1" dirty="0">
                  <a:ln w="381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+mj-ea"/>
                  <a:ea typeface="+mj-ea"/>
                </a:rPr>
                <a:t>日本地図</a:t>
              </a:r>
              <a:endParaRPr lang="en-US" altLang="ja-JP" sz="5400" b="1" dirty="0">
                <a:ln w="381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endParaRPr>
            </a:p>
            <a:p>
              <a:r>
                <a:rPr lang="ja-JP" altLang="en-US" sz="5400" b="1" dirty="0">
                  <a:ln w="381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+mj-ea"/>
                  <a:ea typeface="+mj-ea"/>
                </a:rPr>
                <a:t>クイズ</a:t>
              </a:r>
              <a:endParaRPr kumimoji="1" lang="ja-JP" altLang="en-US" sz="5400" b="1" dirty="0">
                <a:ln w="381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2AAC32C2-B414-4AC9-810F-3634F12D964E}"/>
                </a:ext>
              </a:extLst>
            </p:cNvPr>
            <p:cNvSpPr/>
            <p:nvPr/>
          </p:nvSpPr>
          <p:spPr>
            <a:xfrm>
              <a:off x="10168675" y="141989"/>
              <a:ext cx="1935215" cy="901745"/>
            </a:xfrm>
            <a:custGeom>
              <a:avLst/>
              <a:gdLst>
                <a:gd name="connsiteX0" fmla="*/ 3886200 w 49034698"/>
                <a:gd name="connsiteY0" fmla="*/ 46443899 h 56921399"/>
                <a:gd name="connsiteX1" fmla="*/ 4457700 w 49034698"/>
                <a:gd name="connsiteY1" fmla="*/ 46596299 h 56921399"/>
                <a:gd name="connsiteX2" fmla="*/ 4457700 w 49034698"/>
                <a:gd name="connsiteY2" fmla="*/ 46901099 h 56921399"/>
                <a:gd name="connsiteX3" fmla="*/ 4838700 w 49034698"/>
                <a:gd name="connsiteY3" fmla="*/ 47701199 h 56921399"/>
                <a:gd name="connsiteX4" fmla="*/ 5638800 w 49034698"/>
                <a:gd name="connsiteY4" fmla="*/ 47815499 h 56921399"/>
                <a:gd name="connsiteX5" fmla="*/ 6248399 w 49034698"/>
                <a:gd name="connsiteY5" fmla="*/ 47548799 h 56921399"/>
                <a:gd name="connsiteX6" fmla="*/ 6667498 w 49034698"/>
                <a:gd name="connsiteY6" fmla="*/ 47929799 h 56921399"/>
                <a:gd name="connsiteX7" fmla="*/ 6362700 w 49034698"/>
                <a:gd name="connsiteY7" fmla="*/ 48463199 h 56921399"/>
                <a:gd name="connsiteX8" fmla="*/ 5829300 w 49034698"/>
                <a:gd name="connsiteY8" fmla="*/ 48653699 h 56921399"/>
                <a:gd name="connsiteX9" fmla="*/ 5829300 w 49034698"/>
                <a:gd name="connsiteY9" fmla="*/ 48996599 h 56921399"/>
                <a:gd name="connsiteX10" fmla="*/ 7124698 w 49034698"/>
                <a:gd name="connsiteY10" fmla="*/ 49148999 h 56921399"/>
                <a:gd name="connsiteX11" fmla="*/ 7124698 w 49034698"/>
                <a:gd name="connsiteY11" fmla="*/ 49987199 h 56921399"/>
                <a:gd name="connsiteX12" fmla="*/ 7467598 w 49034698"/>
                <a:gd name="connsiteY12" fmla="*/ 50253899 h 56921399"/>
                <a:gd name="connsiteX13" fmla="*/ 6400798 w 49034698"/>
                <a:gd name="connsiteY13" fmla="*/ 51587399 h 56921399"/>
                <a:gd name="connsiteX14" fmla="*/ 5334000 w 49034698"/>
                <a:gd name="connsiteY14" fmla="*/ 55664099 h 56921399"/>
                <a:gd name="connsiteX15" fmla="*/ 4724400 w 49034698"/>
                <a:gd name="connsiteY15" fmla="*/ 55397399 h 56921399"/>
                <a:gd name="connsiteX16" fmla="*/ 4495800 w 49034698"/>
                <a:gd name="connsiteY16" fmla="*/ 55625999 h 56921399"/>
                <a:gd name="connsiteX17" fmla="*/ 4914900 w 49034698"/>
                <a:gd name="connsiteY17" fmla="*/ 56349899 h 56921399"/>
                <a:gd name="connsiteX18" fmla="*/ 3505200 w 49034698"/>
                <a:gd name="connsiteY18" fmla="*/ 56921399 h 56921399"/>
                <a:gd name="connsiteX19" fmla="*/ 3581399 w 49034698"/>
                <a:gd name="connsiteY19" fmla="*/ 56197499 h 56921399"/>
                <a:gd name="connsiteX20" fmla="*/ 3619500 w 49034698"/>
                <a:gd name="connsiteY20" fmla="*/ 55092599 h 56921399"/>
                <a:gd name="connsiteX21" fmla="*/ 3086099 w 49034698"/>
                <a:gd name="connsiteY21" fmla="*/ 54902099 h 56921399"/>
                <a:gd name="connsiteX22" fmla="*/ 2781300 w 49034698"/>
                <a:gd name="connsiteY22" fmla="*/ 55664099 h 56921399"/>
                <a:gd name="connsiteX23" fmla="*/ 3124198 w 49034698"/>
                <a:gd name="connsiteY23" fmla="*/ 56121299 h 56921399"/>
                <a:gd name="connsiteX24" fmla="*/ 3009900 w 49034698"/>
                <a:gd name="connsiteY24" fmla="*/ 56464199 h 56921399"/>
                <a:gd name="connsiteX25" fmla="*/ 1828800 w 49034698"/>
                <a:gd name="connsiteY25" fmla="*/ 56349899 h 56921399"/>
                <a:gd name="connsiteX26" fmla="*/ 1828800 w 49034698"/>
                <a:gd name="connsiteY26" fmla="*/ 55702199 h 56921399"/>
                <a:gd name="connsiteX27" fmla="*/ 2171698 w 49034698"/>
                <a:gd name="connsiteY27" fmla="*/ 55664099 h 56921399"/>
                <a:gd name="connsiteX28" fmla="*/ 2324099 w 49034698"/>
                <a:gd name="connsiteY28" fmla="*/ 54787799 h 56921399"/>
                <a:gd name="connsiteX29" fmla="*/ 1676399 w 49034698"/>
                <a:gd name="connsiteY29" fmla="*/ 54140099 h 56921399"/>
                <a:gd name="connsiteX30" fmla="*/ 1638300 w 49034698"/>
                <a:gd name="connsiteY30" fmla="*/ 53187599 h 56921399"/>
                <a:gd name="connsiteX31" fmla="*/ 1295399 w 49034698"/>
                <a:gd name="connsiteY31" fmla="*/ 52349399 h 56921399"/>
                <a:gd name="connsiteX32" fmla="*/ 1676399 w 49034698"/>
                <a:gd name="connsiteY32" fmla="*/ 51815999 h 56921399"/>
                <a:gd name="connsiteX33" fmla="*/ 2400299 w 49034698"/>
                <a:gd name="connsiteY33" fmla="*/ 51892199 h 56921399"/>
                <a:gd name="connsiteX34" fmla="*/ 3238499 w 49034698"/>
                <a:gd name="connsiteY34" fmla="*/ 50787299 h 56921399"/>
                <a:gd name="connsiteX35" fmla="*/ 2133599 w 49034698"/>
                <a:gd name="connsiteY35" fmla="*/ 49453799 h 56921399"/>
                <a:gd name="connsiteX36" fmla="*/ 1828800 w 49034698"/>
                <a:gd name="connsiteY36" fmla="*/ 49568099 h 56921399"/>
                <a:gd name="connsiteX37" fmla="*/ 2209799 w 49034698"/>
                <a:gd name="connsiteY37" fmla="*/ 50977799 h 56921399"/>
                <a:gd name="connsiteX38" fmla="*/ 1600200 w 49034698"/>
                <a:gd name="connsiteY38" fmla="*/ 51282599 h 56921399"/>
                <a:gd name="connsiteX39" fmla="*/ 1600200 w 49034698"/>
                <a:gd name="connsiteY39" fmla="*/ 50901599 h 56921399"/>
                <a:gd name="connsiteX40" fmla="*/ 609599 w 49034698"/>
                <a:gd name="connsiteY40" fmla="*/ 51206399 h 56921399"/>
                <a:gd name="connsiteX41" fmla="*/ 114300 w 49034698"/>
                <a:gd name="connsiteY41" fmla="*/ 49987199 h 56921399"/>
                <a:gd name="connsiteX42" fmla="*/ 990600 w 49034698"/>
                <a:gd name="connsiteY42" fmla="*/ 50444399 h 56921399"/>
                <a:gd name="connsiteX43" fmla="*/ 952500 w 49034698"/>
                <a:gd name="connsiteY43" fmla="*/ 49796699 h 56921399"/>
                <a:gd name="connsiteX44" fmla="*/ 76200 w 49034698"/>
                <a:gd name="connsiteY44" fmla="*/ 49377599 h 56921399"/>
                <a:gd name="connsiteX45" fmla="*/ 0 w 49034698"/>
                <a:gd name="connsiteY45" fmla="*/ 48729899 h 56921399"/>
                <a:gd name="connsiteX46" fmla="*/ 914400 w 49034698"/>
                <a:gd name="connsiteY46" fmla="*/ 48577499 h 56921399"/>
                <a:gd name="connsiteX47" fmla="*/ 1409699 w 49034698"/>
                <a:gd name="connsiteY47" fmla="*/ 48005999 h 56921399"/>
                <a:gd name="connsiteX48" fmla="*/ 1752600 w 49034698"/>
                <a:gd name="connsiteY48" fmla="*/ 48082199 h 56921399"/>
                <a:gd name="connsiteX49" fmla="*/ 2133599 w 49034698"/>
                <a:gd name="connsiteY49" fmla="*/ 47548799 h 56921399"/>
                <a:gd name="connsiteX50" fmla="*/ 2552700 w 49034698"/>
                <a:gd name="connsiteY50" fmla="*/ 47548799 h 56921399"/>
                <a:gd name="connsiteX51" fmla="*/ 2933700 w 49034698"/>
                <a:gd name="connsiteY51" fmla="*/ 46748699 h 56921399"/>
                <a:gd name="connsiteX52" fmla="*/ 14096998 w 49034698"/>
                <a:gd name="connsiteY52" fmla="*/ 45072299 h 56921399"/>
                <a:gd name="connsiteX53" fmla="*/ 15430498 w 49034698"/>
                <a:gd name="connsiteY53" fmla="*/ 45681899 h 56921399"/>
                <a:gd name="connsiteX54" fmla="*/ 15620998 w 49034698"/>
                <a:gd name="connsiteY54" fmla="*/ 46939199 h 56921399"/>
                <a:gd name="connsiteX55" fmla="*/ 15049498 w 49034698"/>
                <a:gd name="connsiteY55" fmla="*/ 47510699 h 56921399"/>
                <a:gd name="connsiteX56" fmla="*/ 14782798 w 49034698"/>
                <a:gd name="connsiteY56" fmla="*/ 47815499 h 56921399"/>
                <a:gd name="connsiteX57" fmla="*/ 13944598 w 49034698"/>
                <a:gd name="connsiteY57" fmla="*/ 48767999 h 56921399"/>
                <a:gd name="connsiteX58" fmla="*/ 13106398 w 49034698"/>
                <a:gd name="connsiteY58" fmla="*/ 48005999 h 56921399"/>
                <a:gd name="connsiteX59" fmla="*/ 11582400 w 49034698"/>
                <a:gd name="connsiteY59" fmla="*/ 48463199 h 56921399"/>
                <a:gd name="connsiteX60" fmla="*/ 10248898 w 49034698"/>
                <a:gd name="connsiteY60" fmla="*/ 50977799 h 56921399"/>
                <a:gd name="connsiteX61" fmla="*/ 9296398 w 49034698"/>
                <a:gd name="connsiteY61" fmla="*/ 50558699 h 56921399"/>
                <a:gd name="connsiteX62" fmla="*/ 8496298 w 49034698"/>
                <a:gd name="connsiteY62" fmla="*/ 48310799 h 56921399"/>
                <a:gd name="connsiteX63" fmla="*/ 9639298 w 49034698"/>
                <a:gd name="connsiteY63" fmla="*/ 47282099 h 56921399"/>
                <a:gd name="connsiteX64" fmla="*/ 9677400 w 49034698"/>
                <a:gd name="connsiteY64" fmla="*/ 46558199 h 56921399"/>
                <a:gd name="connsiteX65" fmla="*/ 10439398 w 49034698"/>
                <a:gd name="connsiteY65" fmla="*/ 45872399 h 56921399"/>
                <a:gd name="connsiteX66" fmla="*/ 11315698 w 49034698"/>
                <a:gd name="connsiteY66" fmla="*/ 46367699 h 56921399"/>
                <a:gd name="connsiteX67" fmla="*/ 12039598 w 49034698"/>
                <a:gd name="connsiteY67" fmla="*/ 46139099 h 56921399"/>
                <a:gd name="connsiteX68" fmla="*/ 12572998 w 49034698"/>
                <a:gd name="connsiteY68" fmla="*/ 45415199 h 56921399"/>
                <a:gd name="connsiteX69" fmla="*/ 34534926 w 49034698"/>
                <a:gd name="connsiteY69" fmla="*/ 17030700 h 56921399"/>
                <a:gd name="connsiteX70" fmla="*/ 35906526 w 49034698"/>
                <a:gd name="connsiteY70" fmla="*/ 17749157 h 56921399"/>
                <a:gd name="connsiteX71" fmla="*/ 36559670 w 49034698"/>
                <a:gd name="connsiteY71" fmla="*/ 17618529 h 56921399"/>
                <a:gd name="connsiteX72" fmla="*/ 36167782 w 49034698"/>
                <a:gd name="connsiteY72" fmla="*/ 20884243 h 56921399"/>
                <a:gd name="connsiteX73" fmla="*/ 38061898 w 49034698"/>
                <a:gd name="connsiteY73" fmla="*/ 24476530 h 56921399"/>
                <a:gd name="connsiteX74" fmla="*/ 37735326 w 49034698"/>
                <a:gd name="connsiteY74" fmla="*/ 26631901 h 56921399"/>
                <a:gd name="connsiteX75" fmla="*/ 36624982 w 49034698"/>
                <a:gd name="connsiteY75" fmla="*/ 28199444 h 56921399"/>
                <a:gd name="connsiteX76" fmla="*/ 36820926 w 49034698"/>
                <a:gd name="connsiteY76" fmla="*/ 29897613 h 56921399"/>
                <a:gd name="connsiteX77" fmla="*/ 35188070 w 49034698"/>
                <a:gd name="connsiteY77" fmla="*/ 30028243 h 56921399"/>
                <a:gd name="connsiteX78" fmla="*/ 34861498 w 49034698"/>
                <a:gd name="connsiteY78" fmla="*/ 31595785 h 56921399"/>
                <a:gd name="connsiteX79" fmla="*/ 34926810 w 49034698"/>
                <a:gd name="connsiteY79" fmla="*/ 35188071 h 56921399"/>
                <a:gd name="connsiteX80" fmla="*/ 34665554 w 49034698"/>
                <a:gd name="connsiteY80" fmla="*/ 35645271 h 56921399"/>
                <a:gd name="connsiteX81" fmla="*/ 33816470 w 49034698"/>
                <a:gd name="connsiteY81" fmla="*/ 38127213 h 56921399"/>
                <a:gd name="connsiteX82" fmla="*/ 34600242 w 49034698"/>
                <a:gd name="connsiteY82" fmla="*/ 40021327 h 56921399"/>
                <a:gd name="connsiteX83" fmla="*/ 33032698 w 49034698"/>
                <a:gd name="connsiteY83" fmla="*/ 40739785 h 56921399"/>
                <a:gd name="connsiteX84" fmla="*/ 33032698 w 49034698"/>
                <a:gd name="connsiteY84" fmla="*/ 42046071 h 56921399"/>
                <a:gd name="connsiteX85" fmla="*/ 31399842 w 49034698"/>
                <a:gd name="connsiteY85" fmla="*/ 42699213 h 56921399"/>
                <a:gd name="connsiteX86" fmla="*/ 31269210 w 49034698"/>
                <a:gd name="connsiteY86" fmla="*/ 41850127 h 56921399"/>
                <a:gd name="connsiteX87" fmla="*/ 31922354 w 49034698"/>
                <a:gd name="connsiteY87" fmla="*/ 40086643 h 56921399"/>
                <a:gd name="connsiteX88" fmla="*/ 31334526 w 49034698"/>
                <a:gd name="connsiteY88" fmla="*/ 39956013 h 56921399"/>
                <a:gd name="connsiteX89" fmla="*/ 30746698 w 49034698"/>
                <a:gd name="connsiteY89" fmla="*/ 41458243 h 56921399"/>
                <a:gd name="connsiteX90" fmla="*/ 29244470 w 49034698"/>
                <a:gd name="connsiteY90" fmla="*/ 41458243 h 56921399"/>
                <a:gd name="connsiteX91" fmla="*/ 28983210 w 49034698"/>
                <a:gd name="connsiteY91" fmla="*/ 43287043 h 56921399"/>
                <a:gd name="connsiteX92" fmla="*/ 28264754 w 49034698"/>
                <a:gd name="connsiteY92" fmla="*/ 43940185 h 56921399"/>
                <a:gd name="connsiteX93" fmla="*/ 27938182 w 49034698"/>
                <a:gd name="connsiteY93" fmla="*/ 42046071 h 56921399"/>
                <a:gd name="connsiteX94" fmla="*/ 26566582 w 49034698"/>
                <a:gd name="connsiteY94" fmla="*/ 43940185 h 56921399"/>
                <a:gd name="connsiteX95" fmla="*/ 23104928 w 49034698"/>
                <a:gd name="connsiteY95" fmla="*/ 43417671 h 56921399"/>
                <a:gd name="connsiteX96" fmla="*/ 21929270 w 49034698"/>
                <a:gd name="connsiteY96" fmla="*/ 42437955 h 56921399"/>
                <a:gd name="connsiteX97" fmla="*/ 21341442 w 49034698"/>
                <a:gd name="connsiteY97" fmla="*/ 43940185 h 56921399"/>
                <a:gd name="connsiteX98" fmla="*/ 22778354 w 49034698"/>
                <a:gd name="connsiteY98" fmla="*/ 45311787 h 56921399"/>
                <a:gd name="connsiteX99" fmla="*/ 20818926 w 49034698"/>
                <a:gd name="connsiteY99" fmla="*/ 45834299 h 56921399"/>
                <a:gd name="connsiteX100" fmla="*/ 19316700 w 49034698"/>
                <a:gd name="connsiteY100" fmla="*/ 47859043 h 56921399"/>
                <a:gd name="connsiteX101" fmla="*/ 19055442 w 49034698"/>
                <a:gd name="connsiteY101" fmla="*/ 48446871 h 56921399"/>
                <a:gd name="connsiteX102" fmla="*/ 17291954 w 49034698"/>
                <a:gd name="connsiteY102" fmla="*/ 47467155 h 56921399"/>
                <a:gd name="connsiteX103" fmla="*/ 16704126 w 49034698"/>
                <a:gd name="connsiteY103" fmla="*/ 45507727 h 56921399"/>
                <a:gd name="connsiteX104" fmla="*/ 18010412 w 49034698"/>
                <a:gd name="connsiteY104" fmla="*/ 44332071 h 56921399"/>
                <a:gd name="connsiteX105" fmla="*/ 17553214 w 49034698"/>
                <a:gd name="connsiteY105" fmla="*/ 43678927 h 56921399"/>
                <a:gd name="connsiteX106" fmla="*/ 14940644 w 49034698"/>
                <a:gd name="connsiteY106" fmla="*/ 43874871 h 56921399"/>
                <a:gd name="connsiteX107" fmla="*/ 8082642 w 49034698"/>
                <a:gd name="connsiteY107" fmla="*/ 46291499 h 56921399"/>
                <a:gd name="connsiteX108" fmla="*/ 4816927 w 49034698"/>
                <a:gd name="connsiteY108" fmla="*/ 45964927 h 56921399"/>
                <a:gd name="connsiteX109" fmla="*/ 4490357 w 49034698"/>
                <a:gd name="connsiteY109" fmla="*/ 45050527 h 56921399"/>
                <a:gd name="connsiteX110" fmla="*/ 10499270 w 49034698"/>
                <a:gd name="connsiteY110" fmla="*/ 40609155 h 56921399"/>
                <a:gd name="connsiteX111" fmla="*/ 12524012 w 49034698"/>
                <a:gd name="connsiteY111" fmla="*/ 40870413 h 56921399"/>
                <a:gd name="connsiteX112" fmla="*/ 17226642 w 49034698"/>
                <a:gd name="connsiteY112" fmla="*/ 39760071 h 56921399"/>
                <a:gd name="connsiteX113" fmla="*/ 18336986 w 49034698"/>
                <a:gd name="connsiteY113" fmla="*/ 40674471 h 56921399"/>
                <a:gd name="connsiteX114" fmla="*/ 19577954 w 49034698"/>
                <a:gd name="connsiteY114" fmla="*/ 40151955 h 56921399"/>
                <a:gd name="connsiteX115" fmla="*/ 19577954 w 49034698"/>
                <a:gd name="connsiteY115" fmla="*/ 38649727 h 56921399"/>
                <a:gd name="connsiteX116" fmla="*/ 21602698 w 49034698"/>
                <a:gd name="connsiteY116" fmla="*/ 36429043 h 56921399"/>
                <a:gd name="connsiteX117" fmla="*/ 22190526 w 49034698"/>
                <a:gd name="connsiteY117" fmla="*/ 33293955 h 56921399"/>
                <a:gd name="connsiteX118" fmla="*/ 23823382 w 49034698"/>
                <a:gd name="connsiteY118" fmla="*/ 33293955 h 56921399"/>
                <a:gd name="connsiteX119" fmla="*/ 23235554 w 49034698"/>
                <a:gd name="connsiteY119" fmla="*/ 34404299 h 56921399"/>
                <a:gd name="connsiteX120" fmla="*/ 23235554 w 49034698"/>
                <a:gd name="connsiteY120" fmla="*/ 35775899 h 56921399"/>
                <a:gd name="connsiteX121" fmla="*/ 29962926 w 49034698"/>
                <a:gd name="connsiteY121" fmla="*/ 30812013 h 56921399"/>
                <a:gd name="connsiteX122" fmla="*/ 31595782 w 49034698"/>
                <a:gd name="connsiteY122" fmla="*/ 20622987 h 56921399"/>
                <a:gd name="connsiteX123" fmla="*/ 32444870 w 49034698"/>
                <a:gd name="connsiteY123" fmla="*/ 20100472 h 56921399"/>
                <a:gd name="connsiteX124" fmla="*/ 33098010 w 49034698"/>
                <a:gd name="connsiteY124" fmla="*/ 18663557 h 56921399"/>
                <a:gd name="connsiteX125" fmla="*/ 33881782 w 49034698"/>
                <a:gd name="connsiteY125" fmla="*/ 18794187 h 56921399"/>
                <a:gd name="connsiteX126" fmla="*/ 34208354 w 49034698"/>
                <a:gd name="connsiteY126" fmla="*/ 19969843 h 56921399"/>
                <a:gd name="connsiteX127" fmla="*/ 35579954 w 49034698"/>
                <a:gd name="connsiteY127" fmla="*/ 19577957 h 56921399"/>
                <a:gd name="connsiteX128" fmla="*/ 35579954 w 49034698"/>
                <a:gd name="connsiteY128" fmla="*/ 18336987 h 56921399"/>
                <a:gd name="connsiteX129" fmla="*/ 34208354 w 49034698"/>
                <a:gd name="connsiteY129" fmla="*/ 18663557 h 56921399"/>
                <a:gd name="connsiteX130" fmla="*/ 37566598 w 49034698"/>
                <a:gd name="connsiteY130" fmla="*/ 0 h 56921399"/>
                <a:gd name="connsiteX131" fmla="*/ 40690798 w 49034698"/>
                <a:gd name="connsiteY131" fmla="*/ 4191000 h 56921399"/>
                <a:gd name="connsiteX132" fmla="*/ 44843698 w 49034698"/>
                <a:gd name="connsiteY132" fmla="*/ 6362700 h 56921399"/>
                <a:gd name="connsiteX133" fmla="*/ 45186598 w 49034698"/>
                <a:gd name="connsiteY133" fmla="*/ 7048500 h 56921399"/>
                <a:gd name="connsiteX134" fmla="*/ 46405798 w 49034698"/>
                <a:gd name="connsiteY134" fmla="*/ 7124699 h 56921399"/>
                <a:gd name="connsiteX135" fmla="*/ 48310798 w 49034698"/>
                <a:gd name="connsiteY135" fmla="*/ 5333999 h 56921399"/>
                <a:gd name="connsiteX136" fmla="*/ 47548798 w 49034698"/>
                <a:gd name="connsiteY136" fmla="*/ 7772400 h 56921399"/>
                <a:gd name="connsiteX137" fmla="*/ 48044098 w 49034698"/>
                <a:gd name="connsiteY137" fmla="*/ 9334500 h 56921399"/>
                <a:gd name="connsiteX138" fmla="*/ 49034698 w 49034698"/>
                <a:gd name="connsiteY138" fmla="*/ 10058400 h 56921399"/>
                <a:gd name="connsiteX139" fmla="*/ 45758098 w 49034698"/>
                <a:gd name="connsiteY139" fmla="*/ 11163300 h 56921399"/>
                <a:gd name="connsiteX140" fmla="*/ 44653198 w 49034698"/>
                <a:gd name="connsiteY140" fmla="*/ 10896599 h 56921399"/>
                <a:gd name="connsiteX141" fmla="*/ 42367198 w 49034698"/>
                <a:gd name="connsiteY141" fmla="*/ 13030200 h 56921399"/>
                <a:gd name="connsiteX142" fmla="*/ 41986198 w 49034698"/>
                <a:gd name="connsiteY142" fmla="*/ 15621000 h 56921399"/>
                <a:gd name="connsiteX143" fmla="*/ 36918898 w 49034698"/>
                <a:gd name="connsiteY143" fmla="*/ 12382500 h 56921399"/>
                <a:gd name="connsiteX144" fmla="*/ 35166298 w 49034698"/>
                <a:gd name="connsiteY144" fmla="*/ 13639800 h 56921399"/>
                <a:gd name="connsiteX145" fmla="*/ 33261298 w 49034698"/>
                <a:gd name="connsiteY145" fmla="*/ 12877800 h 56921399"/>
                <a:gd name="connsiteX146" fmla="*/ 32689798 w 49034698"/>
                <a:gd name="connsiteY146" fmla="*/ 14058900 h 56921399"/>
                <a:gd name="connsiteX147" fmla="*/ 34137598 w 49034698"/>
                <a:gd name="connsiteY147" fmla="*/ 14706600 h 56921399"/>
                <a:gd name="connsiteX148" fmla="*/ 35242498 w 49034698"/>
                <a:gd name="connsiteY148" fmla="*/ 15849600 h 56921399"/>
                <a:gd name="connsiteX149" fmla="*/ 34785298 w 49034698"/>
                <a:gd name="connsiteY149" fmla="*/ 16306800 h 56921399"/>
                <a:gd name="connsiteX150" fmla="*/ 33756598 w 49034698"/>
                <a:gd name="connsiteY150" fmla="*/ 15887700 h 56921399"/>
                <a:gd name="connsiteX151" fmla="*/ 33032698 w 49034698"/>
                <a:gd name="connsiteY151" fmla="*/ 17297400 h 56921399"/>
                <a:gd name="connsiteX152" fmla="*/ 32346898 w 49034698"/>
                <a:gd name="connsiteY152" fmla="*/ 17602200 h 56921399"/>
                <a:gd name="connsiteX153" fmla="*/ 31699198 w 49034698"/>
                <a:gd name="connsiteY153" fmla="*/ 16802100 h 56921399"/>
                <a:gd name="connsiteX154" fmla="*/ 32270698 w 49034698"/>
                <a:gd name="connsiteY154" fmla="*/ 15125699 h 56921399"/>
                <a:gd name="connsiteX155" fmla="*/ 31241998 w 49034698"/>
                <a:gd name="connsiteY155" fmla="*/ 14173199 h 56921399"/>
                <a:gd name="connsiteX156" fmla="*/ 31661098 w 49034698"/>
                <a:gd name="connsiteY156" fmla="*/ 12496800 h 56921399"/>
                <a:gd name="connsiteX157" fmla="*/ 33451798 w 49034698"/>
                <a:gd name="connsiteY157" fmla="*/ 11087100 h 56921399"/>
                <a:gd name="connsiteX158" fmla="*/ 32918398 w 49034698"/>
                <a:gd name="connsiteY158" fmla="*/ 10020300 h 56921399"/>
                <a:gd name="connsiteX159" fmla="*/ 33146998 w 49034698"/>
                <a:gd name="connsiteY159" fmla="*/ 9486899 h 56921399"/>
                <a:gd name="connsiteX160" fmla="*/ 35547298 w 49034698"/>
                <a:gd name="connsiteY160" fmla="*/ 10248900 h 56921399"/>
                <a:gd name="connsiteX161" fmla="*/ 37376098 w 49034698"/>
                <a:gd name="connsiteY161" fmla="*/ 4114800 h 56921399"/>
                <a:gd name="connsiteX162" fmla="*/ 36918898 w 49034698"/>
                <a:gd name="connsiteY162" fmla="*/ 876300 h 56921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</a:cxnLst>
              <a:rect l="l" t="t" r="r" b="b"/>
              <a:pathLst>
                <a:path w="49034698" h="56921399">
                  <a:moveTo>
                    <a:pt x="3886200" y="46443899"/>
                  </a:moveTo>
                  <a:lnTo>
                    <a:pt x="4457700" y="46596299"/>
                  </a:lnTo>
                  <a:lnTo>
                    <a:pt x="4457700" y="46901099"/>
                  </a:lnTo>
                  <a:lnTo>
                    <a:pt x="4838700" y="47701199"/>
                  </a:lnTo>
                  <a:lnTo>
                    <a:pt x="5638800" y="47815499"/>
                  </a:lnTo>
                  <a:lnTo>
                    <a:pt x="6248399" y="47548799"/>
                  </a:lnTo>
                  <a:lnTo>
                    <a:pt x="6667498" y="47929799"/>
                  </a:lnTo>
                  <a:lnTo>
                    <a:pt x="6362700" y="48463199"/>
                  </a:lnTo>
                  <a:lnTo>
                    <a:pt x="5829300" y="48653699"/>
                  </a:lnTo>
                  <a:lnTo>
                    <a:pt x="5829300" y="48996599"/>
                  </a:lnTo>
                  <a:lnTo>
                    <a:pt x="7124698" y="49148999"/>
                  </a:lnTo>
                  <a:lnTo>
                    <a:pt x="7124698" y="49987199"/>
                  </a:lnTo>
                  <a:lnTo>
                    <a:pt x="7467598" y="50253899"/>
                  </a:lnTo>
                  <a:lnTo>
                    <a:pt x="6400798" y="51587399"/>
                  </a:lnTo>
                  <a:lnTo>
                    <a:pt x="5334000" y="55664099"/>
                  </a:lnTo>
                  <a:lnTo>
                    <a:pt x="4724400" y="55397399"/>
                  </a:lnTo>
                  <a:lnTo>
                    <a:pt x="4495800" y="55625999"/>
                  </a:lnTo>
                  <a:lnTo>
                    <a:pt x="4914900" y="56349899"/>
                  </a:lnTo>
                  <a:lnTo>
                    <a:pt x="3505200" y="56921399"/>
                  </a:lnTo>
                  <a:lnTo>
                    <a:pt x="3581399" y="56197499"/>
                  </a:lnTo>
                  <a:lnTo>
                    <a:pt x="3619500" y="55092599"/>
                  </a:lnTo>
                  <a:lnTo>
                    <a:pt x="3086099" y="54902099"/>
                  </a:lnTo>
                  <a:lnTo>
                    <a:pt x="2781300" y="55664099"/>
                  </a:lnTo>
                  <a:lnTo>
                    <a:pt x="3124198" y="56121299"/>
                  </a:lnTo>
                  <a:lnTo>
                    <a:pt x="3009900" y="56464199"/>
                  </a:lnTo>
                  <a:lnTo>
                    <a:pt x="1828800" y="56349899"/>
                  </a:lnTo>
                  <a:lnTo>
                    <a:pt x="1828800" y="55702199"/>
                  </a:lnTo>
                  <a:lnTo>
                    <a:pt x="2171698" y="55664099"/>
                  </a:lnTo>
                  <a:lnTo>
                    <a:pt x="2324099" y="54787799"/>
                  </a:lnTo>
                  <a:lnTo>
                    <a:pt x="1676399" y="54140099"/>
                  </a:lnTo>
                  <a:lnTo>
                    <a:pt x="1638300" y="53187599"/>
                  </a:lnTo>
                  <a:lnTo>
                    <a:pt x="1295399" y="52349399"/>
                  </a:lnTo>
                  <a:lnTo>
                    <a:pt x="1676399" y="51815999"/>
                  </a:lnTo>
                  <a:lnTo>
                    <a:pt x="2400299" y="51892199"/>
                  </a:lnTo>
                  <a:lnTo>
                    <a:pt x="3238499" y="50787299"/>
                  </a:lnTo>
                  <a:lnTo>
                    <a:pt x="2133599" y="49453799"/>
                  </a:lnTo>
                  <a:lnTo>
                    <a:pt x="1828800" y="49568099"/>
                  </a:lnTo>
                  <a:lnTo>
                    <a:pt x="2209799" y="50977799"/>
                  </a:lnTo>
                  <a:lnTo>
                    <a:pt x="1600200" y="51282599"/>
                  </a:lnTo>
                  <a:lnTo>
                    <a:pt x="1600200" y="50901599"/>
                  </a:lnTo>
                  <a:lnTo>
                    <a:pt x="609599" y="51206399"/>
                  </a:lnTo>
                  <a:lnTo>
                    <a:pt x="114300" y="49987199"/>
                  </a:lnTo>
                  <a:lnTo>
                    <a:pt x="990600" y="50444399"/>
                  </a:lnTo>
                  <a:lnTo>
                    <a:pt x="952500" y="49796699"/>
                  </a:lnTo>
                  <a:lnTo>
                    <a:pt x="76200" y="49377599"/>
                  </a:lnTo>
                  <a:lnTo>
                    <a:pt x="0" y="48729899"/>
                  </a:lnTo>
                  <a:lnTo>
                    <a:pt x="914400" y="48577499"/>
                  </a:lnTo>
                  <a:lnTo>
                    <a:pt x="1409699" y="48005999"/>
                  </a:lnTo>
                  <a:lnTo>
                    <a:pt x="1752600" y="48082199"/>
                  </a:lnTo>
                  <a:lnTo>
                    <a:pt x="2133599" y="47548799"/>
                  </a:lnTo>
                  <a:lnTo>
                    <a:pt x="2552700" y="47548799"/>
                  </a:lnTo>
                  <a:lnTo>
                    <a:pt x="2933700" y="46748699"/>
                  </a:lnTo>
                  <a:close/>
                  <a:moveTo>
                    <a:pt x="14096998" y="45072299"/>
                  </a:moveTo>
                  <a:lnTo>
                    <a:pt x="15430498" y="45681899"/>
                  </a:lnTo>
                  <a:lnTo>
                    <a:pt x="15620998" y="46939199"/>
                  </a:lnTo>
                  <a:lnTo>
                    <a:pt x="15049498" y="47510699"/>
                  </a:lnTo>
                  <a:lnTo>
                    <a:pt x="14782798" y="47815499"/>
                  </a:lnTo>
                  <a:lnTo>
                    <a:pt x="13944598" y="48767999"/>
                  </a:lnTo>
                  <a:lnTo>
                    <a:pt x="13106398" y="48005999"/>
                  </a:lnTo>
                  <a:lnTo>
                    <a:pt x="11582400" y="48463199"/>
                  </a:lnTo>
                  <a:lnTo>
                    <a:pt x="10248898" y="50977799"/>
                  </a:lnTo>
                  <a:lnTo>
                    <a:pt x="9296398" y="50558699"/>
                  </a:lnTo>
                  <a:lnTo>
                    <a:pt x="8496298" y="48310799"/>
                  </a:lnTo>
                  <a:lnTo>
                    <a:pt x="9639298" y="47282099"/>
                  </a:lnTo>
                  <a:lnTo>
                    <a:pt x="9677400" y="46558199"/>
                  </a:lnTo>
                  <a:lnTo>
                    <a:pt x="10439398" y="45872399"/>
                  </a:lnTo>
                  <a:lnTo>
                    <a:pt x="11315698" y="46367699"/>
                  </a:lnTo>
                  <a:lnTo>
                    <a:pt x="12039598" y="46139099"/>
                  </a:lnTo>
                  <a:lnTo>
                    <a:pt x="12572998" y="45415199"/>
                  </a:lnTo>
                  <a:close/>
                  <a:moveTo>
                    <a:pt x="34534926" y="17030700"/>
                  </a:moveTo>
                  <a:lnTo>
                    <a:pt x="35906526" y="17749157"/>
                  </a:lnTo>
                  <a:lnTo>
                    <a:pt x="36559670" y="17618529"/>
                  </a:lnTo>
                  <a:lnTo>
                    <a:pt x="36167782" y="20884243"/>
                  </a:lnTo>
                  <a:lnTo>
                    <a:pt x="38061898" y="24476530"/>
                  </a:lnTo>
                  <a:lnTo>
                    <a:pt x="37735326" y="26631901"/>
                  </a:lnTo>
                  <a:lnTo>
                    <a:pt x="36624982" y="28199444"/>
                  </a:lnTo>
                  <a:lnTo>
                    <a:pt x="36820926" y="29897613"/>
                  </a:lnTo>
                  <a:lnTo>
                    <a:pt x="35188070" y="30028243"/>
                  </a:lnTo>
                  <a:lnTo>
                    <a:pt x="34861498" y="31595785"/>
                  </a:lnTo>
                  <a:lnTo>
                    <a:pt x="34926810" y="35188071"/>
                  </a:lnTo>
                  <a:lnTo>
                    <a:pt x="34665554" y="35645271"/>
                  </a:lnTo>
                  <a:lnTo>
                    <a:pt x="33816470" y="38127213"/>
                  </a:lnTo>
                  <a:lnTo>
                    <a:pt x="34600242" y="40021327"/>
                  </a:lnTo>
                  <a:lnTo>
                    <a:pt x="33032698" y="40739785"/>
                  </a:lnTo>
                  <a:lnTo>
                    <a:pt x="33032698" y="42046071"/>
                  </a:lnTo>
                  <a:lnTo>
                    <a:pt x="31399842" y="42699213"/>
                  </a:lnTo>
                  <a:lnTo>
                    <a:pt x="31269210" y="41850127"/>
                  </a:lnTo>
                  <a:lnTo>
                    <a:pt x="31922354" y="40086643"/>
                  </a:lnTo>
                  <a:lnTo>
                    <a:pt x="31334526" y="39956013"/>
                  </a:lnTo>
                  <a:lnTo>
                    <a:pt x="30746698" y="41458243"/>
                  </a:lnTo>
                  <a:lnTo>
                    <a:pt x="29244470" y="41458243"/>
                  </a:lnTo>
                  <a:lnTo>
                    <a:pt x="28983210" y="43287043"/>
                  </a:lnTo>
                  <a:lnTo>
                    <a:pt x="28264754" y="43940185"/>
                  </a:lnTo>
                  <a:lnTo>
                    <a:pt x="27938182" y="42046071"/>
                  </a:lnTo>
                  <a:lnTo>
                    <a:pt x="26566582" y="43940185"/>
                  </a:lnTo>
                  <a:lnTo>
                    <a:pt x="23104928" y="43417671"/>
                  </a:lnTo>
                  <a:lnTo>
                    <a:pt x="21929270" y="42437955"/>
                  </a:lnTo>
                  <a:lnTo>
                    <a:pt x="21341442" y="43940185"/>
                  </a:lnTo>
                  <a:lnTo>
                    <a:pt x="22778354" y="45311787"/>
                  </a:lnTo>
                  <a:lnTo>
                    <a:pt x="20818926" y="45834299"/>
                  </a:lnTo>
                  <a:lnTo>
                    <a:pt x="19316700" y="47859043"/>
                  </a:lnTo>
                  <a:lnTo>
                    <a:pt x="19055442" y="48446871"/>
                  </a:lnTo>
                  <a:lnTo>
                    <a:pt x="17291954" y="47467155"/>
                  </a:lnTo>
                  <a:lnTo>
                    <a:pt x="16704126" y="45507727"/>
                  </a:lnTo>
                  <a:lnTo>
                    <a:pt x="18010412" y="44332071"/>
                  </a:lnTo>
                  <a:lnTo>
                    <a:pt x="17553214" y="43678927"/>
                  </a:lnTo>
                  <a:lnTo>
                    <a:pt x="14940644" y="43874871"/>
                  </a:lnTo>
                  <a:lnTo>
                    <a:pt x="8082642" y="46291499"/>
                  </a:lnTo>
                  <a:lnTo>
                    <a:pt x="4816927" y="45964927"/>
                  </a:lnTo>
                  <a:lnTo>
                    <a:pt x="4490357" y="45050527"/>
                  </a:lnTo>
                  <a:lnTo>
                    <a:pt x="10499270" y="40609155"/>
                  </a:lnTo>
                  <a:lnTo>
                    <a:pt x="12524012" y="40870413"/>
                  </a:lnTo>
                  <a:lnTo>
                    <a:pt x="17226642" y="39760071"/>
                  </a:lnTo>
                  <a:lnTo>
                    <a:pt x="18336986" y="40674471"/>
                  </a:lnTo>
                  <a:lnTo>
                    <a:pt x="19577954" y="40151955"/>
                  </a:lnTo>
                  <a:lnTo>
                    <a:pt x="19577954" y="38649727"/>
                  </a:lnTo>
                  <a:lnTo>
                    <a:pt x="21602698" y="36429043"/>
                  </a:lnTo>
                  <a:lnTo>
                    <a:pt x="22190526" y="33293955"/>
                  </a:lnTo>
                  <a:lnTo>
                    <a:pt x="23823382" y="33293955"/>
                  </a:lnTo>
                  <a:lnTo>
                    <a:pt x="23235554" y="34404299"/>
                  </a:lnTo>
                  <a:lnTo>
                    <a:pt x="23235554" y="35775899"/>
                  </a:lnTo>
                  <a:lnTo>
                    <a:pt x="29962926" y="30812013"/>
                  </a:lnTo>
                  <a:lnTo>
                    <a:pt x="31595782" y="20622987"/>
                  </a:lnTo>
                  <a:lnTo>
                    <a:pt x="32444870" y="20100472"/>
                  </a:lnTo>
                  <a:lnTo>
                    <a:pt x="33098010" y="18663557"/>
                  </a:lnTo>
                  <a:lnTo>
                    <a:pt x="33881782" y="18794187"/>
                  </a:lnTo>
                  <a:lnTo>
                    <a:pt x="34208354" y="19969843"/>
                  </a:lnTo>
                  <a:lnTo>
                    <a:pt x="35579954" y="19577957"/>
                  </a:lnTo>
                  <a:lnTo>
                    <a:pt x="35579954" y="18336987"/>
                  </a:lnTo>
                  <a:lnTo>
                    <a:pt x="34208354" y="18663557"/>
                  </a:lnTo>
                  <a:close/>
                  <a:moveTo>
                    <a:pt x="37566598" y="0"/>
                  </a:moveTo>
                  <a:lnTo>
                    <a:pt x="40690798" y="4191000"/>
                  </a:lnTo>
                  <a:lnTo>
                    <a:pt x="44843698" y="6362700"/>
                  </a:lnTo>
                  <a:lnTo>
                    <a:pt x="45186598" y="7048500"/>
                  </a:lnTo>
                  <a:lnTo>
                    <a:pt x="46405798" y="7124699"/>
                  </a:lnTo>
                  <a:lnTo>
                    <a:pt x="48310798" y="5333999"/>
                  </a:lnTo>
                  <a:lnTo>
                    <a:pt x="47548798" y="7772400"/>
                  </a:lnTo>
                  <a:lnTo>
                    <a:pt x="48044098" y="9334500"/>
                  </a:lnTo>
                  <a:lnTo>
                    <a:pt x="49034698" y="10058400"/>
                  </a:lnTo>
                  <a:lnTo>
                    <a:pt x="45758098" y="11163300"/>
                  </a:lnTo>
                  <a:lnTo>
                    <a:pt x="44653198" y="10896599"/>
                  </a:lnTo>
                  <a:lnTo>
                    <a:pt x="42367198" y="13030200"/>
                  </a:lnTo>
                  <a:lnTo>
                    <a:pt x="41986198" y="15621000"/>
                  </a:lnTo>
                  <a:lnTo>
                    <a:pt x="36918898" y="12382500"/>
                  </a:lnTo>
                  <a:lnTo>
                    <a:pt x="35166298" y="13639800"/>
                  </a:lnTo>
                  <a:lnTo>
                    <a:pt x="33261298" y="12877800"/>
                  </a:lnTo>
                  <a:lnTo>
                    <a:pt x="32689798" y="14058900"/>
                  </a:lnTo>
                  <a:lnTo>
                    <a:pt x="34137598" y="14706600"/>
                  </a:lnTo>
                  <a:lnTo>
                    <a:pt x="35242498" y="15849600"/>
                  </a:lnTo>
                  <a:lnTo>
                    <a:pt x="34785298" y="16306800"/>
                  </a:lnTo>
                  <a:lnTo>
                    <a:pt x="33756598" y="15887700"/>
                  </a:lnTo>
                  <a:lnTo>
                    <a:pt x="33032698" y="17297400"/>
                  </a:lnTo>
                  <a:lnTo>
                    <a:pt x="32346898" y="17602200"/>
                  </a:lnTo>
                  <a:lnTo>
                    <a:pt x="31699198" y="16802100"/>
                  </a:lnTo>
                  <a:lnTo>
                    <a:pt x="32270698" y="15125699"/>
                  </a:lnTo>
                  <a:lnTo>
                    <a:pt x="31241998" y="14173199"/>
                  </a:lnTo>
                  <a:lnTo>
                    <a:pt x="31661098" y="12496800"/>
                  </a:lnTo>
                  <a:lnTo>
                    <a:pt x="33451798" y="11087100"/>
                  </a:lnTo>
                  <a:lnTo>
                    <a:pt x="32918398" y="10020300"/>
                  </a:lnTo>
                  <a:lnTo>
                    <a:pt x="33146998" y="9486899"/>
                  </a:lnTo>
                  <a:lnTo>
                    <a:pt x="35547298" y="10248900"/>
                  </a:lnTo>
                  <a:lnTo>
                    <a:pt x="37376098" y="4114800"/>
                  </a:lnTo>
                  <a:lnTo>
                    <a:pt x="36918898" y="876300"/>
                  </a:ln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5DB88D32-8313-4361-A5CB-884456CAC196}"/>
                </a:ext>
              </a:extLst>
            </p:cNvPr>
            <p:cNvSpPr txBox="1"/>
            <p:nvPr/>
          </p:nvSpPr>
          <p:spPr>
            <a:xfrm>
              <a:off x="10168110" y="144095"/>
              <a:ext cx="990110" cy="53862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5400" b="1" dirty="0">
                  <a:ln w="76200">
                    <a:noFill/>
                  </a:ln>
                  <a:solidFill>
                    <a:srgbClr val="002060"/>
                  </a:solidFill>
                  <a:latin typeface="+mj-ea"/>
                  <a:ea typeface="+mj-ea"/>
                </a:rPr>
                <a:t>日本地図</a:t>
              </a:r>
              <a:endParaRPr lang="en-US" altLang="ja-JP" sz="5400" b="1" dirty="0">
                <a:ln w="76200">
                  <a:noFill/>
                </a:ln>
                <a:solidFill>
                  <a:srgbClr val="002060"/>
                </a:solidFill>
                <a:latin typeface="+mj-ea"/>
                <a:ea typeface="+mj-ea"/>
              </a:endParaRPr>
            </a:p>
            <a:p>
              <a:r>
                <a:rPr lang="ja-JP" altLang="en-US" sz="5400" b="1" dirty="0">
                  <a:ln w="76200">
                    <a:noFill/>
                  </a:ln>
                  <a:solidFill>
                    <a:srgbClr val="002060"/>
                  </a:solidFill>
                  <a:latin typeface="+mj-ea"/>
                  <a:ea typeface="+mj-ea"/>
                </a:rPr>
                <a:t>クイズ</a:t>
              </a:r>
              <a:endParaRPr kumimoji="1" lang="ja-JP" altLang="en-US" sz="5400" b="1" dirty="0">
                <a:ln w="76200">
                  <a:noFill/>
                </a:ln>
                <a:solidFill>
                  <a:srgbClr val="002060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78397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6684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8" r:id="rId3"/>
    <p:sldLayoutId id="2147483657" r:id="rId4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562722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1125444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688165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2250887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422041" indent="-422041" algn="l" rtl="0" fontAlgn="base">
        <a:spcBef>
          <a:spcPct val="20000"/>
        </a:spcBef>
        <a:spcAft>
          <a:spcPct val="0"/>
        </a:spcAft>
        <a:buChar char="•"/>
        <a:defRPr kumimoji="1" sz="3939">
          <a:solidFill>
            <a:schemeClr val="tx1"/>
          </a:solidFill>
          <a:latin typeface="+mn-lt"/>
          <a:ea typeface="+mn-ea"/>
          <a:cs typeface="+mn-cs"/>
        </a:defRPr>
      </a:lvl1pPr>
      <a:lvl2pPr marL="914423" indent="-351701" algn="l" rtl="0" fontAlgn="base">
        <a:spcBef>
          <a:spcPct val="20000"/>
        </a:spcBef>
        <a:spcAft>
          <a:spcPct val="0"/>
        </a:spcAft>
        <a:buChar char="–"/>
        <a:defRPr kumimoji="1" sz="3446">
          <a:solidFill>
            <a:schemeClr val="tx1"/>
          </a:solidFill>
          <a:latin typeface="+mn-lt"/>
          <a:ea typeface="+mn-ea"/>
        </a:defRPr>
      </a:lvl2pPr>
      <a:lvl3pPr marL="1406804" indent="-281361" algn="l" rtl="0" fontAlgn="base">
        <a:spcBef>
          <a:spcPct val="20000"/>
        </a:spcBef>
        <a:spcAft>
          <a:spcPct val="0"/>
        </a:spcAft>
        <a:buChar char="•"/>
        <a:defRPr kumimoji="1" sz="2954">
          <a:solidFill>
            <a:schemeClr val="tx1"/>
          </a:solidFill>
          <a:latin typeface="+mn-lt"/>
          <a:ea typeface="+mn-ea"/>
        </a:defRPr>
      </a:lvl3pPr>
      <a:lvl4pPr marL="1969526" indent="-281361" algn="l" rtl="0" fontAlgn="base">
        <a:spcBef>
          <a:spcPct val="20000"/>
        </a:spcBef>
        <a:spcAft>
          <a:spcPct val="0"/>
        </a:spcAft>
        <a:buChar char="–"/>
        <a:defRPr kumimoji="1" sz="2462">
          <a:solidFill>
            <a:schemeClr val="tx1"/>
          </a:solidFill>
          <a:latin typeface="+mn-lt"/>
          <a:ea typeface="+mn-ea"/>
        </a:defRPr>
      </a:lvl4pPr>
      <a:lvl5pPr marL="2532248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5pPr>
      <a:lvl6pPr marL="3094970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6pPr>
      <a:lvl7pPr marL="3657691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7pPr>
      <a:lvl8pPr marL="4220413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8pPr>
      <a:lvl9pPr marL="4783135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1pPr>
      <a:lvl2pPr marL="562722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2pPr>
      <a:lvl3pPr marL="1125444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688165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4pPr>
      <a:lvl5pPr marL="2250887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5pPr>
      <a:lvl6pPr marL="2813609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6pPr>
      <a:lvl7pPr marL="3376331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7pPr>
      <a:lvl8pPr marL="3939052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8pPr>
      <a:lvl9pPr marL="4501774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正方形/長方形 148">
            <a:extLst>
              <a:ext uri="{FF2B5EF4-FFF2-40B4-BE49-F238E27FC236}">
                <a16:creationId xmlns:a16="http://schemas.microsoft.com/office/drawing/2014/main" id="{652D40DD-DB99-4433-B35C-EB0ADEB4E37A}"/>
              </a:ext>
            </a:extLst>
          </p:cNvPr>
          <p:cNvSpPr/>
          <p:nvPr/>
        </p:nvSpPr>
        <p:spPr bwMode="auto">
          <a:xfrm>
            <a:off x="-4824" y="0"/>
            <a:ext cx="12196823" cy="6857999"/>
          </a:xfrm>
          <a:prstGeom prst="rect">
            <a:avLst/>
          </a:prstGeom>
          <a:gradFill flip="none" rotWithShape="1">
            <a:gsLst>
              <a:gs pos="0">
                <a:srgbClr val="99FFCC"/>
              </a:gs>
              <a:gs pos="50000">
                <a:srgbClr val="00B0F0"/>
              </a:gs>
              <a:gs pos="100000">
                <a:srgbClr val="0070C0"/>
              </a:gs>
            </a:gsLst>
            <a:path path="rect">
              <a:fillToRect l="50000" t="50000" r="50000" b="50000"/>
            </a:path>
            <a:tileRect/>
          </a:gra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90" name="グループ化 189">
            <a:extLst>
              <a:ext uri="{FF2B5EF4-FFF2-40B4-BE49-F238E27FC236}">
                <a16:creationId xmlns:a16="http://schemas.microsoft.com/office/drawing/2014/main" id="{ED13B250-28CB-48BB-885F-BE0D8FE697E2}"/>
              </a:ext>
            </a:extLst>
          </p:cNvPr>
          <p:cNvGrpSpPr/>
          <p:nvPr/>
        </p:nvGrpSpPr>
        <p:grpSpPr>
          <a:xfrm>
            <a:off x="606209" y="641862"/>
            <a:ext cx="5530871" cy="721722"/>
            <a:chOff x="606209" y="641862"/>
            <a:chExt cx="5530871" cy="721722"/>
          </a:xfrm>
        </p:grpSpPr>
        <p:sp>
          <p:nvSpPr>
            <p:cNvPr id="145" name="テキスト ボックス 144">
              <a:extLst>
                <a:ext uri="{FF2B5EF4-FFF2-40B4-BE49-F238E27FC236}">
                  <a16:creationId xmlns:a16="http://schemas.microsoft.com/office/drawing/2014/main" id="{BE2C13E0-53C1-44DB-B340-E7E6B913AEA2}"/>
                </a:ext>
              </a:extLst>
            </p:cNvPr>
            <p:cNvSpPr txBox="1"/>
            <p:nvPr/>
          </p:nvSpPr>
          <p:spPr>
            <a:xfrm>
              <a:off x="606209" y="641862"/>
              <a:ext cx="5530871" cy="72060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5400" b="1" dirty="0">
                  <a:ln w="1270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+mj-ea"/>
                  <a:ea typeface="+mj-ea"/>
                </a:rPr>
                <a:t>日本地図クイズ</a:t>
              </a:r>
              <a:endParaRPr kumimoji="1" lang="ja-JP" altLang="en-US" sz="5400" b="1" dirty="0">
                <a:ln w="1270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52" name="テキスト ボックス 151">
              <a:extLst>
                <a:ext uri="{FF2B5EF4-FFF2-40B4-BE49-F238E27FC236}">
                  <a16:creationId xmlns:a16="http://schemas.microsoft.com/office/drawing/2014/main" id="{1FAACD44-04DF-4102-9C29-34FE861CD427}"/>
                </a:ext>
              </a:extLst>
            </p:cNvPr>
            <p:cNvSpPr txBox="1"/>
            <p:nvPr/>
          </p:nvSpPr>
          <p:spPr>
            <a:xfrm>
              <a:off x="606209" y="642984"/>
              <a:ext cx="5530871" cy="72060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5400" b="1" dirty="0">
                  <a:ln w="76200">
                    <a:noFill/>
                  </a:ln>
                  <a:solidFill>
                    <a:srgbClr val="002060"/>
                  </a:solidFill>
                  <a:latin typeface="+mj-ea"/>
                  <a:ea typeface="+mj-ea"/>
                </a:rPr>
                <a:t>日本地図クイズ</a:t>
              </a:r>
              <a:endParaRPr kumimoji="1" lang="ja-JP" altLang="en-US" sz="5400" b="1" dirty="0">
                <a:ln w="76200">
                  <a:noFill/>
                </a:ln>
                <a:solidFill>
                  <a:srgbClr val="002060"/>
                </a:solidFill>
                <a:latin typeface="+mj-ea"/>
                <a:ea typeface="+mj-ea"/>
              </a:endParaRPr>
            </a:p>
          </p:txBody>
        </p:sp>
      </p:grpSp>
      <p:pic>
        <p:nvPicPr>
          <p:cNvPr id="191" name="図 190">
            <a:extLst>
              <a:ext uri="{FF2B5EF4-FFF2-40B4-BE49-F238E27FC236}">
                <a16:creationId xmlns:a16="http://schemas.microsoft.com/office/drawing/2014/main" id="{A87B1E37-ED15-4948-BF65-091CB9B808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1038" y="152116"/>
            <a:ext cx="9089924" cy="6553768"/>
          </a:xfrm>
          <a:prstGeom prst="rect">
            <a:avLst/>
          </a:prstGeom>
        </p:spPr>
      </p:pic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B5CA1007-A7B1-4245-A534-98F47913E891}"/>
              </a:ext>
            </a:extLst>
          </p:cNvPr>
          <p:cNvGrpSpPr/>
          <p:nvPr/>
        </p:nvGrpSpPr>
        <p:grpSpPr>
          <a:xfrm>
            <a:off x="9163327" y="6274768"/>
            <a:ext cx="2836008" cy="423601"/>
            <a:chOff x="9163327" y="6274768"/>
            <a:chExt cx="2836008" cy="423601"/>
          </a:xfrm>
        </p:grpSpPr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78747FD2-FDAE-40E6-9F36-9D8F152FC3C7}"/>
                </a:ext>
              </a:extLst>
            </p:cNvPr>
            <p:cNvGrpSpPr/>
            <p:nvPr/>
          </p:nvGrpSpPr>
          <p:grpSpPr>
            <a:xfrm>
              <a:off x="10101445" y="6274768"/>
              <a:ext cx="948945" cy="423601"/>
              <a:chOff x="516332" y="2971800"/>
              <a:chExt cx="1960168" cy="749299"/>
            </a:xfrm>
          </p:grpSpPr>
          <p:sp>
            <p:nvSpPr>
              <p:cNvPr id="20" name="正方形/長方形 19">
                <a:extLst>
                  <a:ext uri="{FF2B5EF4-FFF2-40B4-BE49-F238E27FC236}">
                    <a16:creationId xmlns:a16="http://schemas.microsoft.com/office/drawing/2014/main" id="{AA900A32-344D-455F-8C3D-F1C16FE2C8CC}"/>
                  </a:ext>
                </a:extLst>
              </p:cNvPr>
              <p:cNvSpPr/>
              <p:nvPr/>
            </p:nvSpPr>
            <p:spPr bwMode="auto">
              <a:xfrm>
                <a:off x="516332" y="2971800"/>
                <a:ext cx="1960168" cy="749299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テキスト ボックス 20">
                <a:extLst>
                  <a:ext uri="{FF2B5EF4-FFF2-40B4-BE49-F238E27FC236}">
                    <a16:creationId xmlns:a16="http://schemas.microsoft.com/office/drawing/2014/main" id="{51050AFC-9E0A-40AC-ACE3-0E9C0B1BF168}"/>
                  </a:ext>
                </a:extLst>
              </p:cNvPr>
              <p:cNvSpPr txBox="1"/>
              <p:nvPr/>
            </p:nvSpPr>
            <p:spPr>
              <a:xfrm>
                <a:off x="708100" y="3085280"/>
                <a:ext cx="1590600" cy="50881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sz="5400" b="1" dirty="0">
                    <a:ln w="76200">
                      <a:noFill/>
                    </a:ln>
                    <a:solidFill>
                      <a:schemeClr val="bg1"/>
                    </a:solidFill>
                    <a:latin typeface="+mj-ea"/>
                    <a:ea typeface="+mj-ea"/>
                  </a:rPr>
                  <a:t>普 通</a:t>
                </a:r>
                <a:endParaRPr kumimoji="1" lang="ja-JP" altLang="en-US" sz="5400" b="1" dirty="0">
                  <a:ln w="76200">
                    <a:noFill/>
                  </a:ln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</p:grp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FDF3D845-E011-4BAC-846E-04479D94A04C}"/>
                </a:ext>
              </a:extLst>
            </p:cNvPr>
            <p:cNvGrpSpPr/>
            <p:nvPr/>
          </p:nvGrpSpPr>
          <p:grpSpPr>
            <a:xfrm>
              <a:off x="9163327" y="6274768"/>
              <a:ext cx="948945" cy="423601"/>
              <a:chOff x="516332" y="2971800"/>
              <a:chExt cx="1960168" cy="749299"/>
            </a:xfrm>
          </p:grpSpPr>
          <p:sp>
            <p:nvSpPr>
              <p:cNvPr id="23" name="正方形/長方形 22">
                <a:extLst>
                  <a:ext uri="{FF2B5EF4-FFF2-40B4-BE49-F238E27FC236}">
                    <a16:creationId xmlns:a16="http://schemas.microsoft.com/office/drawing/2014/main" id="{52A9EF26-97B1-4AFD-B4A6-1B429EEFC0A1}"/>
                  </a:ext>
                </a:extLst>
              </p:cNvPr>
              <p:cNvSpPr/>
              <p:nvPr/>
            </p:nvSpPr>
            <p:spPr bwMode="auto">
              <a:xfrm>
                <a:off x="516332" y="2971800"/>
                <a:ext cx="1960168" cy="749299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テキスト ボックス 23">
                <a:extLst>
                  <a:ext uri="{FF2B5EF4-FFF2-40B4-BE49-F238E27FC236}">
                    <a16:creationId xmlns:a16="http://schemas.microsoft.com/office/drawing/2014/main" id="{DFB7F37A-6030-4D57-85BD-E1B852744E84}"/>
                  </a:ext>
                </a:extLst>
              </p:cNvPr>
              <p:cNvSpPr txBox="1"/>
              <p:nvPr/>
            </p:nvSpPr>
            <p:spPr>
              <a:xfrm>
                <a:off x="708101" y="3085281"/>
                <a:ext cx="1590600" cy="50882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sz="5400" b="1" dirty="0">
                    <a:ln w="76200">
                      <a:noFill/>
                    </a:ln>
                    <a:solidFill>
                      <a:schemeClr val="bg1">
                        <a:alpha val="50000"/>
                      </a:schemeClr>
                    </a:solidFill>
                    <a:latin typeface="+mj-ea"/>
                    <a:ea typeface="+mj-ea"/>
                  </a:rPr>
                  <a:t>やさしい</a:t>
                </a:r>
                <a:endParaRPr kumimoji="1" lang="ja-JP" altLang="en-US" sz="5400" b="1" dirty="0">
                  <a:ln w="76200">
                    <a:noFill/>
                  </a:ln>
                  <a:solidFill>
                    <a:schemeClr val="bg1">
                      <a:alpha val="50000"/>
                    </a:schemeClr>
                  </a:solidFill>
                  <a:latin typeface="+mj-ea"/>
                  <a:ea typeface="+mj-ea"/>
                </a:endParaRPr>
              </a:p>
            </p:txBody>
          </p:sp>
        </p:grp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7E79E7C0-8332-46F8-A7D8-A81FB7A4BAA0}"/>
                </a:ext>
              </a:extLst>
            </p:cNvPr>
            <p:cNvGrpSpPr/>
            <p:nvPr/>
          </p:nvGrpSpPr>
          <p:grpSpPr>
            <a:xfrm>
              <a:off x="11050390" y="6274768"/>
              <a:ext cx="948945" cy="423601"/>
              <a:chOff x="516332" y="2971800"/>
              <a:chExt cx="1960168" cy="749299"/>
            </a:xfrm>
          </p:grpSpPr>
          <p:sp>
            <p:nvSpPr>
              <p:cNvPr id="26" name="正方形/長方形 25">
                <a:extLst>
                  <a:ext uri="{FF2B5EF4-FFF2-40B4-BE49-F238E27FC236}">
                    <a16:creationId xmlns:a16="http://schemas.microsoft.com/office/drawing/2014/main" id="{0BBF26AA-F1FC-45F9-9F3D-AF5A3755D3D5}"/>
                  </a:ext>
                </a:extLst>
              </p:cNvPr>
              <p:cNvSpPr/>
              <p:nvPr/>
            </p:nvSpPr>
            <p:spPr bwMode="auto">
              <a:xfrm>
                <a:off x="516332" y="2971800"/>
                <a:ext cx="1960168" cy="749299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テキスト ボックス 26">
                <a:extLst>
                  <a:ext uri="{FF2B5EF4-FFF2-40B4-BE49-F238E27FC236}">
                    <a16:creationId xmlns:a16="http://schemas.microsoft.com/office/drawing/2014/main" id="{30895681-C7A7-4372-A661-D14935ADF0A5}"/>
                  </a:ext>
                </a:extLst>
              </p:cNvPr>
              <p:cNvSpPr txBox="1"/>
              <p:nvPr/>
            </p:nvSpPr>
            <p:spPr>
              <a:xfrm>
                <a:off x="708100" y="3085280"/>
                <a:ext cx="1590600" cy="50881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5400" b="1" dirty="0">
                    <a:ln w="76200">
                      <a:noFill/>
                    </a:ln>
                    <a:solidFill>
                      <a:schemeClr val="bg1">
                        <a:alpha val="50000"/>
                      </a:schemeClr>
                    </a:solidFill>
                    <a:latin typeface="+mj-ea"/>
                    <a:ea typeface="+mj-ea"/>
                  </a:rPr>
                  <a:t>難しい</a:t>
                </a:r>
              </a:p>
            </p:txBody>
          </p:sp>
        </p:grpSp>
      </p:grp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5503C9EA-7424-4577-A593-A75455AA2A86}"/>
              </a:ext>
            </a:extLst>
          </p:cNvPr>
          <p:cNvSpPr txBox="1"/>
          <p:nvPr/>
        </p:nvSpPr>
        <p:spPr>
          <a:xfrm>
            <a:off x="8173279" y="4861043"/>
            <a:ext cx="295465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b="1" dirty="0">
                <a:solidFill>
                  <a:schemeClr val="bg1"/>
                </a:solidFill>
                <a:latin typeface="+mj-ea"/>
                <a:ea typeface="+mj-ea"/>
              </a:rPr>
              <a:t>滋賀県のこと</a:t>
            </a:r>
            <a:endParaRPr kumimoji="1" lang="en-US" altLang="ja-JP" sz="3600" b="1" dirty="0">
              <a:solidFill>
                <a:schemeClr val="bg1"/>
              </a:solidFill>
              <a:latin typeface="+mj-ea"/>
              <a:ea typeface="+mj-ea"/>
            </a:endParaRPr>
          </a:p>
          <a:p>
            <a:r>
              <a:rPr lang="ja-JP" altLang="en-US" sz="3600" b="1" dirty="0">
                <a:solidFill>
                  <a:schemeClr val="bg1"/>
                </a:solidFill>
                <a:latin typeface="+mj-ea"/>
                <a:ea typeface="+mj-ea"/>
              </a:rPr>
              <a:t>知ってる？</a:t>
            </a:r>
            <a:endParaRPr kumimoji="1" lang="ja-JP" altLang="en-US" sz="36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B3E149A0-A44A-4453-857B-720BFB73B07D}"/>
              </a:ext>
            </a:extLst>
          </p:cNvPr>
          <p:cNvSpPr txBox="1"/>
          <p:nvPr/>
        </p:nvSpPr>
        <p:spPr>
          <a:xfrm>
            <a:off x="425370" y="1619603"/>
            <a:ext cx="300595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400" b="1" dirty="0">
                <a:solidFill>
                  <a:schemeClr val="bg1"/>
                </a:solidFill>
                <a:latin typeface="+mj-ea"/>
                <a:ea typeface="+mj-ea"/>
              </a:rPr>
              <a:t>～滋賀県～</a:t>
            </a:r>
            <a:endParaRPr kumimoji="1" lang="en-US" altLang="ja-JP" sz="44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5D4FBC4-F2A9-B44E-0477-CC8373525BD6}"/>
              </a:ext>
            </a:extLst>
          </p:cNvPr>
          <p:cNvSpPr txBox="1"/>
          <p:nvPr/>
        </p:nvSpPr>
        <p:spPr>
          <a:xfrm rot="20384708">
            <a:off x="6374195" y="629185"/>
            <a:ext cx="1561638" cy="586108"/>
          </a:xfrm>
          <a:prstGeom prst="rect">
            <a:avLst/>
          </a:prstGeom>
          <a:solidFill>
            <a:srgbClr val="002060"/>
          </a:solidFill>
        </p:spPr>
        <p:txBody>
          <a:bodyPr wrap="square" lIns="144000" tIns="108000" rIns="144000" rtlCol="0">
            <a:spAutoFit/>
          </a:bodyPr>
          <a:lstStyle/>
          <a:p>
            <a:pPr algn="ctr"/>
            <a:r>
              <a:rPr lang="ja-JP" altLang="en-US" sz="2800" b="1" dirty="0">
                <a:solidFill>
                  <a:schemeClr val="bg1"/>
                </a:solidFill>
                <a:latin typeface="+mj-ea"/>
                <a:ea typeface="+mj-ea"/>
              </a:rPr>
              <a:t>全</a:t>
            </a:r>
            <a:r>
              <a:rPr lang="en-US" altLang="ja-JP" sz="2800" b="1" dirty="0">
                <a:solidFill>
                  <a:schemeClr val="bg1"/>
                </a:solidFill>
                <a:latin typeface="+mj-ea"/>
                <a:ea typeface="+mj-ea"/>
              </a:rPr>
              <a:t>10</a:t>
            </a:r>
            <a:r>
              <a:rPr lang="ja-JP" altLang="en-US" sz="2800" b="1" dirty="0">
                <a:solidFill>
                  <a:schemeClr val="bg1"/>
                </a:solidFill>
                <a:latin typeface="+mj-ea"/>
                <a:ea typeface="+mj-ea"/>
              </a:rPr>
              <a:t>問</a:t>
            </a:r>
            <a:endParaRPr kumimoji="1" lang="en-US" altLang="ja-JP" sz="28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5000">
        <p15:prstTrans prst="wind"/>
      </p:transition>
    </mc:Choice>
    <mc:Fallback xmlns="">
      <p:transition spd="slow" advClick="0" advTm="5000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8267F81-1AC0-F84C-0311-46A3A00FAFA3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04/10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8ACF0404-F0D4-7B4A-22EC-7DAB47D669A6}"/>
              </a:ext>
            </a:extLst>
          </p:cNvPr>
          <p:cNvSpPr txBox="1"/>
          <p:nvPr/>
        </p:nvSpPr>
        <p:spPr>
          <a:xfrm>
            <a:off x="1387032" y="1269645"/>
            <a:ext cx="941796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800" b="1" dirty="0">
                <a:latin typeface="+mj-ea"/>
                <a:ea typeface="+mj-ea"/>
              </a:rPr>
              <a:t>滋賀県は琵琶湖の何倍の大きさ？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240D8FB1-8558-9A82-1118-1668C4FD585D}"/>
              </a:ext>
            </a:extLst>
          </p:cNvPr>
          <p:cNvSpPr txBox="1"/>
          <p:nvPr/>
        </p:nvSpPr>
        <p:spPr>
          <a:xfrm>
            <a:off x="448087" y="2482677"/>
            <a:ext cx="428835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①約３倍</a:t>
            </a:r>
            <a:endParaRPr kumimoji="1" lang="ja-JP" altLang="en-US" sz="8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89312588-E2ED-E9C7-4437-76A39732D8D9}"/>
              </a:ext>
            </a:extLst>
          </p:cNvPr>
          <p:cNvSpPr txBox="1"/>
          <p:nvPr/>
        </p:nvSpPr>
        <p:spPr>
          <a:xfrm>
            <a:off x="6493287" y="2482677"/>
            <a:ext cx="428835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②約４倍</a:t>
            </a:r>
            <a:endParaRPr lang="en-US" altLang="ja-JP" sz="8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238B4F87-E5B5-3AE6-1BB3-E660393B04B5}"/>
              </a:ext>
            </a:extLst>
          </p:cNvPr>
          <p:cNvSpPr txBox="1"/>
          <p:nvPr/>
        </p:nvSpPr>
        <p:spPr>
          <a:xfrm>
            <a:off x="448087" y="3940885"/>
            <a:ext cx="428835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③約５倍</a:t>
            </a:r>
            <a:endParaRPr kumimoji="1" lang="ja-JP" altLang="en-US" sz="8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538D04D1-B632-40F3-40C0-309A5865DC8F}"/>
              </a:ext>
            </a:extLst>
          </p:cNvPr>
          <p:cNvSpPr txBox="1"/>
          <p:nvPr/>
        </p:nvSpPr>
        <p:spPr>
          <a:xfrm>
            <a:off x="6493287" y="3940885"/>
            <a:ext cx="428835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④約６倍</a:t>
            </a:r>
            <a:endParaRPr kumimoji="1" lang="ja-JP" altLang="en-US" sz="8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1C954C32-9AA0-89AB-DB93-A70D1E043736}"/>
              </a:ext>
            </a:extLst>
          </p:cNvPr>
          <p:cNvSpPr txBox="1"/>
          <p:nvPr/>
        </p:nvSpPr>
        <p:spPr>
          <a:xfrm>
            <a:off x="99838" y="5439262"/>
            <a:ext cx="1156438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200" b="1" dirty="0">
                <a:latin typeface="+mj-ea"/>
                <a:ea typeface="+mj-ea"/>
              </a:rPr>
              <a:t>琵琶湖の面積は約</a:t>
            </a:r>
            <a:r>
              <a:rPr kumimoji="1" lang="en-US" altLang="ja-JP" sz="3200" b="1" dirty="0">
                <a:latin typeface="+mj-ea"/>
                <a:ea typeface="+mj-ea"/>
              </a:rPr>
              <a:t>669</a:t>
            </a:r>
            <a:r>
              <a:rPr kumimoji="1" lang="ja-JP" altLang="en-US" sz="3200" b="1" dirty="0">
                <a:latin typeface="+mj-ea"/>
                <a:ea typeface="+mj-ea"/>
              </a:rPr>
              <a:t>㎢、滋賀県の面積は約</a:t>
            </a:r>
            <a:r>
              <a:rPr kumimoji="1" lang="en-US" altLang="ja-JP" sz="3200" b="1" dirty="0">
                <a:latin typeface="+mj-ea"/>
                <a:ea typeface="+mj-ea"/>
              </a:rPr>
              <a:t>4017</a:t>
            </a:r>
            <a:r>
              <a:rPr kumimoji="1" lang="ja-JP" altLang="en-US" sz="3200" b="1" dirty="0">
                <a:latin typeface="+mj-ea"/>
                <a:ea typeface="+mj-ea"/>
              </a:rPr>
              <a:t>㎢ですので</a:t>
            </a:r>
            <a:endParaRPr kumimoji="1" lang="en-US" altLang="ja-JP" sz="3200" b="1" dirty="0">
              <a:latin typeface="+mj-ea"/>
              <a:ea typeface="+mj-ea"/>
            </a:endParaRPr>
          </a:p>
          <a:p>
            <a:pPr algn="ctr"/>
            <a:r>
              <a:rPr lang="ja-JP" altLang="en-US" sz="3200" b="1" dirty="0">
                <a:latin typeface="+mj-ea"/>
                <a:ea typeface="+mj-ea"/>
              </a:rPr>
              <a:t>およそ６倍の大きさとなりますね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871134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76A6B7C-2E5A-D8A8-97FE-6A3E655C20BF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05/10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" name="Freeform 10">
            <a:extLst>
              <a:ext uri="{FF2B5EF4-FFF2-40B4-BE49-F238E27FC236}">
                <a16:creationId xmlns:a16="http://schemas.microsoft.com/office/drawing/2014/main" id="{8AF9AD15-11C5-9F8D-FC0D-C1C3D4A80AB9}"/>
              </a:ext>
            </a:extLst>
          </p:cNvPr>
          <p:cNvSpPr>
            <a:spLocks/>
          </p:cNvSpPr>
          <p:nvPr/>
        </p:nvSpPr>
        <p:spPr bwMode="auto">
          <a:xfrm>
            <a:off x="7279847" y="2856853"/>
            <a:ext cx="1711006" cy="2700704"/>
          </a:xfrm>
          <a:custGeom>
            <a:avLst/>
            <a:gdLst>
              <a:gd name="T0" fmla="*/ 895 w 1226"/>
              <a:gd name="T1" fmla="*/ 0 h 1933"/>
              <a:gd name="T2" fmla="*/ 883 w 1226"/>
              <a:gd name="T3" fmla="*/ 7 h 1933"/>
              <a:gd name="T4" fmla="*/ 886 w 1226"/>
              <a:gd name="T5" fmla="*/ 50 h 1933"/>
              <a:gd name="T6" fmla="*/ 883 w 1226"/>
              <a:gd name="T7" fmla="*/ 65 h 1933"/>
              <a:gd name="T8" fmla="*/ 845 w 1226"/>
              <a:gd name="T9" fmla="*/ 142 h 1933"/>
              <a:gd name="T10" fmla="*/ 848 w 1226"/>
              <a:gd name="T11" fmla="*/ 171 h 1933"/>
              <a:gd name="T12" fmla="*/ 849 w 1226"/>
              <a:gd name="T13" fmla="*/ 175 h 1933"/>
              <a:gd name="T14" fmla="*/ 875 w 1226"/>
              <a:gd name="T15" fmla="*/ 202 h 1933"/>
              <a:gd name="T16" fmla="*/ 825 w 1226"/>
              <a:gd name="T17" fmla="*/ 246 h 1933"/>
              <a:gd name="T18" fmla="*/ 830 w 1226"/>
              <a:gd name="T19" fmla="*/ 211 h 1933"/>
              <a:gd name="T20" fmla="*/ 833 w 1226"/>
              <a:gd name="T21" fmla="*/ 201 h 1933"/>
              <a:gd name="T22" fmla="*/ 780 w 1226"/>
              <a:gd name="T23" fmla="*/ 189 h 1933"/>
              <a:gd name="T24" fmla="*/ 765 w 1226"/>
              <a:gd name="T25" fmla="*/ 146 h 1933"/>
              <a:gd name="T26" fmla="*/ 799 w 1226"/>
              <a:gd name="T27" fmla="*/ 115 h 1933"/>
              <a:gd name="T28" fmla="*/ 796 w 1226"/>
              <a:gd name="T29" fmla="*/ 114 h 1933"/>
              <a:gd name="T30" fmla="*/ 758 w 1226"/>
              <a:gd name="T31" fmla="*/ 97 h 1933"/>
              <a:gd name="T32" fmla="*/ 674 w 1226"/>
              <a:gd name="T33" fmla="*/ 233 h 1933"/>
              <a:gd name="T34" fmla="*/ 583 w 1226"/>
              <a:gd name="T35" fmla="*/ 228 h 1933"/>
              <a:gd name="T36" fmla="*/ 542 w 1226"/>
              <a:gd name="T37" fmla="*/ 329 h 1933"/>
              <a:gd name="T38" fmla="*/ 503 w 1226"/>
              <a:gd name="T39" fmla="*/ 454 h 1933"/>
              <a:gd name="T40" fmla="*/ 561 w 1226"/>
              <a:gd name="T41" fmla="*/ 544 h 1933"/>
              <a:gd name="T42" fmla="*/ 637 w 1226"/>
              <a:gd name="T43" fmla="*/ 679 h 1933"/>
              <a:gd name="T44" fmla="*/ 637 w 1226"/>
              <a:gd name="T45" fmla="*/ 713 h 1933"/>
              <a:gd name="T46" fmla="*/ 637 w 1226"/>
              <a:gd name="T47" fmla="*/ 719 h 1933"/>
              <a:gd name="T48" fmla="*/ 599 w 1226"/>
              <a:gd name="T49" fmla="*/ 710 h 1933"/>
              <a:gd name="T50" fmla="*/ 449 w 1226"/>
              <a:gd name="T51" fmla="*/ 802 h 1933"/>
              <a:gd name="T52" fmla="*/ 333 w 1226"/>
              <a:gd name="T53" fmla="*/ 931 h 1933"/>
              <a:gd name="T54" fmla="*/ 221 w 1226"/>
              <a:gd name="T55" fmla="*/ 1108 h 1933"/>
              <a:gd name="T56" fmla="*/ 175 w 1226"/>
              <a:gd name="T57" fmla="*/ 1266 h 1933"/>
              <a:gd name="T58" fmla="*/ 196 w 1226"/>
              <a:gd name="T59" fmla="*/ 1410 h 1933"/>
              <a:gd name="T60" fmla="*/ 124 w 1226"/>
              <a:gd name="T61" fmla="*/ 1530 h 1933"/>
              <a:gd name="T62" fmla="*/ 32 w 1226"/>
              <a:gd name="T63" fmla="*/ 1675 h 1933"/>
              <a:gd name="T64" fmla="*/ 15 w 1226"/>
              <a:gd name="T65" fmla="*/ 1770 h 1933"/>
              <a:gd name="T66" fmla="*/ 75 w 1226"/>
              <a:gd name="T67" fmla="*/ 1845 h 1933"/>
              <a:gd name="T68" fmla="*/ 138 w 1226"/>
              <a:gd name="T69" fmla="*/ 1879 h 1933"/>
              <a:gd name="T70" fmla="*/ 147 w 1226"/>
              <a:gd name="T71" fmla="*/ 1807 h 1933"/>
              <a:gd name="T72" fmla="*/ 158 w 1226"/>
              <a:gd name="T73" fmla="*/ 1692 h 1933"/>
              <a:gd name="T74" fmla="*/ 208 w 1226"/>
              <a:gd name="T75" fmla="*/ 1644 h 1933"/>
              <a:gd name="T76" fmla="*/ 246 w 1226"/>
              <a:gd name="T77" fmla="*/ 1603 h 1933"/>
              <a:gd name="T78" fmla="*/ 252 w 1226"/>
              <a:gd name="T79" fmla="*/ 1506 h 1933"/>
              <a:gd name="T80" fmla="*/ 308 w 1226"/>
              <a:gd name="T81" fmla="*/ 1431 h 1933"/>
              <a:gd name="T82" fmla="*/ 361 w 1226"/>
              <a:gd name="T83" fmla="*/ 1347 h 1933"/>
              <a:gd name="T84" fmla="*/ 530 w 1226"/>
              <a:gd name="T85" fmla="*/ 1345 h 1933"/>
              <a:gd name="T86" fmla="*/ 594 w 1226"/>
              <a:gd name="T87" fmla="*/ 1301 h 1933"/>
              <a:gd name="T88" fmla="*/ 594 w 1226"/>
              <a:gd name="T89" fmla="*/ 1220 h 1933"/>
              <a:gd name="T90" fmla="*/ 678 w 1226"/>
              <a:gd name="T91" fmla="*/ 1167 h 1933"/>
              <a:gd name="T92" fmla="*/ 674 w 1226"/>
              <a:gd name="T93" fmla="*/ 1126 h 1933"/>
              <a:gd name="T94" fmla="*/ 734 w 1226"/>
              <a:gd name="T95" fmla="*/ 1090 h 1933"/>
              <a:gd name="T96" fmla="*/ 1021 w 1226"/>
              <a:gd name="T97" fmla="*/ 940 h 1933"/>
              <a:gd name="T98" fmla="*/ 1174 w 1226"/>
              <a:gd name="T99" fmla="*/ 802 h 1933"/>
              <a:gd name="T100" fmla="*/ 1204 w 1226"/>
              <a:gd name="T101" fmla="*/ 668 h 1933"/>
              <a:gd name="T102" fmla="*/ 1208 w 1226"/>
              <a:gd name="T103" fmla="*/ 514 h 1933"/>
              <a:gd name="T104" fmla="*/ 1121 w 1226"/>
              <a:gd name="T105" fmla="*/ 458 h 1933"/>
              <a:gd name="T106" fmla="*/ 1045 w 1226"/>
              <a:gd name="T107" fmla="*/ 411 h 1933"/>
              <a:gd name="T108" fmla="*/ 965 w 1226"/>
              <a:gd name="T109" fmla="*/ 258 h 1933"/>
              <a:gd name="T110" fmla="*/ 998 w 1226"/>
              <a:gd name="T111" fmla="*/ 196 h 1933"/>
              <a:gd name="T112" fmla="*/ 970 w 1226"/>
              <a:gd name="T113" fmla="*/ 124 h 1933"/>
              <a:gd name="T114" fmla="*/ 930 w 1226"/>
              <a:gd name="T115" fmla="*/ 46 h 1933"/>
              <a:gd name="T116" fmla="*/ 906 w 1226"/>
              <a:gd name="T117" fmla="*/ 18 h 1933"/>
              <a:gd name="T118" fmla="*/ 899 w 1226"/>
              <a:gd name="T119" fmla="*/ 0 h 19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26" h="1933">
                <a:moveTo>
                  <a:pt x="899" y="0"/>
                </a:moveTo>
                <a:lnTo>
                  <a:pt x="899" y="0"/>
                </a:lnTo>
                <a:lnTo>
                  <a:pt x="895" y="0"/>
                </a:lnTo>
                <a:lnTo>
                  <a:pt x="889" y="2"/>
                </a:lnTo>
                <a:lnTo>
                  <a:pt x="884" y="5"/>
                </a:lnTo>
                <a:lnTo>
                  <a:pt x="883" y="7"/>
                </a:lnTo>
                <a:lnTo>
                  <a:pt x="883" y="9"/>
                </a:lnTo>
                <a:lnTo>
                  <a:pt x="883" y="9"/>
                </a:lnTo>
                <a:lnTo>
                  <a:pt x="886" y="50"/>
                </a:lnTo>
                <a:lnTo>
                  <a:pt x="886" y="50"/>
                </a:lnTo>
                <a:lnTo>
                  <a:pt x="886" y="56"/>
                </a:lnTo>
                <a:lnTo>
                  <a:pt x="883" y="65"/>
                </a:lnTo>
                <a:lnTo>
                  <a:pt x="880" y="74"/>
                </a:lnTo>
                <a:lnTo>
                  <a:pt x="880" y="84"/>
                </a:lnTo>
                <a:lnTo>
                  <a:pt x="845" y="142"/>
                </a:lnTo>
                <a:lnTo>
                  <a:pt x="845" y="142"/>
                </a:lnTo>
                <a:lnTo>
                  <a:pt x="846" y="159"/>
                </a:lnTo>
                <a:lnTo>
                  <a:pt x="848" y="171"/>
                </a:lnTo>
                <a:lnTo>
                  <a:pt x="849" y="175"/>
                </a:lnTo>
                <a:lnTo>
                  <a:pt x="849" y="175"/>
                </a:lnTo>
                <a:lnTo>
                  <a:pt x="849" y="175"/>
                </a:lnTo>
                <a:lnTo>
                  <a:pt x="867" y="178"/>
                </a:lnTo>
                <a:lnTo>
                  <a:pt x="883" y="180"/>
                </a:lnTo>
                <a:lnTo>
                  <a:pt x="875" y="202"/>
                </a:lnTo>
                <a:lnTo>
                  <a:pt x="852" y="256"/>
                </a:lnTo>
                <a:lnTo>
                  <a:pt x="825" y="246"/>
                </a:lnTo>
                <a:lnTo>
                  <a:pt x="825" y="246"/>
                </a:lnTo>
                <a:lnTo>
                  <a:pt x="828" y="220"/>
                </a:lnTo>
                <a:lnTo>
                  <a:pt x="828" y="220"/>
                </a:lnTo>
                <a:lnTo>
                  <a:pt x="830" y="211"/>
                </a:lnTo>
                <a:lnTo>
                  <a:pt x="833" y="205"/>
                </a:lnTo>
                <a:lnTo>
                  <a:pt x="833" y="201"/>
                </a:lnTo>
                <a:lnTo>
                  <a:pt x="833" y="201"/>
                </a:lnTo>
                <a:lnTo>
                  <a:pt x="830" y="201"/>
                </a:lnTo>
                <a:lnTo>
                  <a:pt x="789" y="201"/>
                </a:lnTo>
                <a:lnTo>
                  <a:pt x="780" y="189"/>
                </a:lnTo>
                <a:lnTo>
                  <a:pt x="780" y="180"/>
                </a:lnTo>
                <a:lnTo>
                  <a:pt x="765" y="159"/>
                </a:lnTo>
                <a:lnTo>
                  <a:pt x="765" y="146"/>
                </a:lnTo>
                <a:lnTo>
                  <a:pt x="802" y="139"/>
                </a:lnTo>
                <a:lnTo>
                  <a:pt x="802" y="139"/>
                </a:lnTo>
                <a:lnTo>
                  <a:pt x="799" y="115"/>
                </a:lnTo>
                <a:lnTo>
                  <a:pt x="799" y="115"/>
                </a:lnTo>
                <a:lnTo>
                  <a:pt x="799" y="114"/>
                </a:lnTo>
                <a:lnTo>
                  <a:pt x="796" y="114"/>
                </a:lnTo>
                <a:lnTo>
                  <a:pt x="787" y="112"/>
                </a:lnTo>
                <a:lnTo>
                  <a:pt x="775" y="111"/>
                </a:lnTo>
                <a:lnTo>
                  <a:pt x="758" y="97"/>
                </a:lnTo>
                <a:lnTo>
                  <a:pt x="739" y="106"/>
                </a:lnTo>
                <a:lnTo>
                  <a:pt x="715" y="209"/>
                </a:lnTo>
                <a:lnTo>
                  <a:pt x="674" y="233"/>
                </a:lnTo>
                <a:lnTo>
                  <a:pt x="643" y="180"/>
                </a:lnTo>
                <a:lnTo>
                  <a:pt x="599" y="192"/>
                </a:lnTo>
                <a:lnTo>
                  <a:pt x="583" y="228"/>
                </a:lnTo>
                <a:lnTo>
                  <a:pt x="544" y="254"/>
                </a:lnTo>
                <a:lnTo>
                  <a:pt x="525" y="289"/>
                </a:lnTo>
                <a:lnTo>
                  <a:pt x="542" y="329"/>
                </a:lnTo>
                <a:lnTo>
                  <a:pt x="542" y="379"/>
                </a:lnTo>
                <a:lnTo>
                  <a:pt x="516" y="404"/>
                </a:lnTo>
                <a:lnTo>
                  <a:pt x="503" y="454"/>
                </a:lnTo>
                <a:lnTo>
                  <a:pt x="508" y="482"/>
                </a:lnTo>
                <a:lnTo>
                  <a:pt x="537" y="498"/>
                </a:lnTo>
                <a:lnTo>
                  <a:pt x="561" y="544"/>
                </a:lnTo>
                <a:lnTo>
                  <a:pt x="606" y="567"/>
                </a:lnTo>
                <a:lnTo>
                  <a:pt x="617" y="654"/>
                </a:lnTo>
                <a:lnTo>
                  <a:pt x="637" y="679"/>
                </a:lnTo>
                <a:lnTo>
                  <a:pt x="637" y="679"/>
                </a:lnTo>
                <a:lnTo>
                  <a:pt x="637" y="699"/>
                </a:lnTo>
                <a:lnTo>
                  <a:pt x="637" y="713"/>
                </a:lnTo>
                <a:lnTo>
                  <a:pt x="637" y="718"/>
                </a:lnTo>
                <a:lnTo>
                  <a:pt x="637" y="719"/>
                </a:lnTo>
                <a:lnTo>
                  <a:pt x="637" y="719"/>
                </a:lnTo>
                <a:lnTo>
                  <a:pt x="630" y="718"/>
                </a:lnTo>
                <a:lnTo>
                  <a:pt x="617" y="715"/>
                </a:lnTo>
                <a:lnTo>
                  <a:pt x="599" y="710"/>
                </a:lnTo>
                <a:lnTo>
                  <a:pt x="530" y="769"/>
                </a:lnTo>
                <a:lnTo>
                  <a:pt x="496" y="762"/>
                </a:lnTo>
                <a:lnTo>
                  <a:pt x="449" y="802"/>
                </a:lnTo>
                <a:lnTo>
                  <a:pt x="458" y="837"/>
                </a:lnTo>
                <a:lnTo>
                  <a:pt x="456" y="861"/>
                </a:lnTo>
                <a:lnTo>
                  <a:pt x="333" y="931"/>
                </a:lnTo>
                <a:lnTo>
                  <a:pt x="291" y="1026"/>
                </a:lnTo>
                <a:lnTo>
                  <a:pt x="224" y="1086"/>
                </a:lnTo>
                <a:lnTo>
                  <a:pt x="221" y="1108"/>
                </a:lnTo>
                <a:lnTo>
                  <a:pt x="187" y="1123"/>
                </a:lnTo>
                <a:lnTo>
                  <a:pt x="155" y="1210"/>
                </a:lnTo>
                <a:lnTo>
                  <a:pt x="175" y="1266"/>
                </a:lnTo>
                <a:lnTo>
                  <a:pt x="215" y="1301"/>
                </a:lnTo>
                <a:lnTo>
                  <a:pt x="174" y="1360"/>
                </a:lnTo>
                <a:lnTo>
                  <a:pt x="196" y="1410"/>
                </a:lnTo>
                <a:lnTo>
                  <a:pt x="160" y="1479"/>
                </a:lnTo>
                <a:lnTo>
                  <a:pt x="125" y="1485"/>
                </a:lnTo>
                <a:lnTo>
                  <a:pt x="124" y="1530"/>
                </a:lnTo>
                <a:lnTo>
                  <a:pt x="62" y="1613"/>
                </a:lnTo>
                <a:lnTo>
                  <a:pt x="46" y="1658"/>
                </a:lnTo>
                <a:lnTo>
                  <a:pt x="32" y="1675"/>
                </a:lnTo>
                <a:lnTo>
                  <a:pt x="32" y="1705"/>
                </a:lnTo>
                <a:lnTo>
                  <a:pt x="12" y="1727"/>
                </a:lnTo>
                <a:lnTo>
                  <a:pt x="15" y="1770"/>
                </a:lnTo>
                <a:lnTo>
                  <a:pt x="0" y="1783"/>
                </a:lnTo>
                <a:lnTo>
                  <a:pt x="30" y="1840"/>
                </a:lnTo>
                <a:lnTo>
                  <a:pt x="75" y="1845"/>
                </a:lnTo>
                <a:lnTo>
                  <a:pt x="97" y="1902"/>
                </a:lnTo>
                <a:lnTo>
                  <a:pt x="125" y="1933"/>
                </a:lnTo>
                <a:lnTo>
                  <a:pt x="138" y="1879"/>
                </a:lnTo>
                <a:lnTo>
                  <a:pt x="133" y="1864"/>
                </a:lnTo>
                <a:lnTo>
                  <a:pt x="152" y="1820"/>
                </a:lnTo>
                <a:lnTo>
                  <a:pt x="147" y="1807"/>
                </a:lnTo>
                <a:lnTo>
                  <a:pt x="152" y="1777"/>
                </a:lnTo>
                <a:lnTo>
                  <a:pt x="130" y="1740"/>
                </a:lnTo>
                <a:lnTo>
                  <a:pt x="158" y="1692"/>
                </a:lnTo>
                <a:lnTo>
                  <a:pt x="196" y="1655"/>
                </a:lnTo>
                <a:lnTo>
                  <a:pt x="196" y="1636"/>
                </a:lnTo>
                <a:lnTo>
                  <a:pt x="208" y="1644"/>
                </a:lnTo>
                <a:lnTo>
                  <a:pt x="225" y="1640"/>
                </a:lnTo>
                <a:lnTo>
                  <a:pt x="205" y="1597"/>
                </a:lnTo>
                <a:lnTo>
                  <a:pt x="246" y="1603"/>
                </a:lnTo>
                <a:lnTo>
                  <a:pt x="250" y="1559"/>
                </a:lnTo>
                <a:lnTo>
                  <a:pt x="234" y="1547"/>
                </a:lnTo>
                <a:lnTo>
                  <a:pt x="252" y="1506"/>
                </a:lnTo>
                <a:lnTo>
                  <a:pt x="230" y="1431"/>
                </a:lnTo>
                <a:lnTo>
                  <a:pt x="256" y="1407"/>
                </a:lnTo>
                <a:lnTo>
                  <a:pt x="308" y="1431"/>
                </a:lnTo>
                <a:lnTo>
                  <a:pt x="343" y="1392"/>
                </a:lnTo>
                <a:lnTo>
                  <a:pt x="343" y="1375"/>
                </a:lnTo>
                <a:lnTo>
                  <a:pt x="361" y="1347"/>
                </a:lnTo>
                <a:lnTo>
                  <a:pt x="428" y="1375"/>
                </a:lnTo>
                <a:lnTo>
                  <a:pt x="462" y="1334"/>
                </a:lnTo>
                <a:lnTo>
                  <a:pt x="530" y="1345"/>
                </a:lnTo>
                <a:lnTo>
                  <a:pt x="553" y="1357"/>
                </a:lnTo>
                <a:lnTo>
                  <a:pt x="587" y="1338"/>
                </a:lnTo>
                <a:lnTo>
                  <a:pt x="594" y="1301"/>
                </a:lnTo>
                <a:lnTo>
                  <a:pt x="574" y="1288"/>
                </a:lnTo>
                <a:lnTo>
                  <a:pt x="574" y="1242"/>
                </a:lnTo>
                <a:lnTo>
                  <a:pt x="594" y="1220"/>
                </a:lnTo>
                <a:lnTo>
                  <a:pt x="612" y="1176"/>
                </a:lnTo>
                <a:lnTo>
                  <a:pt x="658" y="1176"/>
                </a:lnTo>
                <a:lnTo>
                  <a:pt x="678" y="1167"/>
                </a:lnTo>
                <a:lnTo>
                  <a:pt x="678" y="1154"/>
                </a:lnTo>
                <a:lnTo>
                  <a:pt x="656" y="1145"/>
                </a:lnTo>
                <a:lnTo>
                  <a:pt x="674" y="1126"/>
                </a:lnTo>
                <a:lnTo>
                  <a:pt x="693" y="1136"/>
                </a:lnTo>
                <a:lnTo>
                  <a:pt x="734" y="1127"/>
                </a:lnTo>
                <a:lnTo>
                  <a:pt x="734" y="1090"/>
                </a:lnTo>
                <a:lnTo>
                  <a:pt x="861" y="1045"/>
                </a:lnTo>
                <a:lnTo>
                  <a:pt x="871" y="1030"/>
                </a:lnTo>
                <a:lnTo>
                  <a:pt x="1021" y="940"/>
                </a:lnTo>
                <a:lnTo>
                  <a:pt x="1040" y="897"/>
                </a:lnTo>
                <a:lnTo>
                  <a:pt x="1079" y="884"/>
                </a:lnTo>
                <a:lnTo>
                  <a:pt x="1174" y="802"/>
                </a:lnTo>
                <a:lnTo>
                  <a:pt x="1161" y="778"/>
                </a:lnTo>
                <a:lnTo>
                  <a:pt x="1204" y="701"/>
                </a:lnTo>
                <a:lnTo>
                  <a:pt x="1204" y="668"/>
                </a:lnTo>
                <a:lnTo>
                  <a:pt x="1226" y="601"/>
                </a:lnTo>
                <a:lnTo>
                  <a:pt x="1224" y="536"/>
                </a:lnTo>
                <a:lnTo>
                  <a:pt x="1208" y="514"/>
                </a:lnTo>
                <a:lnTo>
                  <a:pt x="1184" y="514"/>
                </a:lnTo>
                <a:lnTo>
                  <a:pt x="1145" y="472"/>
                </a:lnTo>
                <a:lnTo>
                  <a:pt x="1121" y="458"/>
                </a:lnTo>
                <a:lnTo>
                  <a:pt x="1080" y="457"/>
                </a:lnTo>
                <a:lnTo>
                  <a:pt x="1049" y="461"/>
                </a:lnTo>
                <a:lnTo>
                  <a:pt x="1045" y="411"/>
                </a:lnTo>
                <a:lnTo>
                  <a:pt x="986" y="340"/>
                </a:lnTo>
                <a:lnTo>
                  <a:pt x="986" y="284"/>
                </a:lnTo>
                <a:lnTo>
                  <a:pt x="965" y="258"/>
                </a:lnTo>
                <a:lnTo>
                  <a:pt x="961" y="234"/>
                </a:lnTo>
                <a:lnTo>
                  <a:pt x="995" y="215"/>
                </a:lnTo>
                <a:lnTo>
                  <a:pt x="998" y="196"/>
                </a:lnTo>
                <a:lnTo>
                  <a:pt x="983" y="183"/>
                </a:lnTo>
                <a:lnTo>
                  <a:pt x="978" y="139"/>
                </a:lnTo>
                <a:lnTo>
                  <a:pt x="970" y="124"/>
                </a:lnTo>
                <a:lnTo>
                  <a:pt x="978" y="68"/>
                </a:lnTo>
                <a:lnTo>
                  <a:pt x="956" y="33"/>
                </a:lnTo>
                <a:lnTo>
                  <a:pt x="930" y="46"/>
                </a:lnTo>
                <a:lnTo>
                  <a:pt x="911" y="35"/>
                </a:lnTo>
                <a:lnTo>
                  <a:pt x="911" y="35"/>
                </a:lnTo>
                <a:lnTo>
                  <a:pt x="906" y="18"/>
                </a:lnTo>
                <a:lnTo>
                  <a:pt x="903" y="6"/>
                </a:lnTo>
                <a:lnTo>
                  <a:pt x="902" y="2"/>
                </a:lnTo>
                <a:lnTo>
                  <a:pt x="899" y="0"/>
                </a:lnTo>
                <a:lnTo>
                  <a:pt x="899" y="0"/>
                </a:lnTo>
                <a:close/>
              </a:path>
            </a:pathLst>
          </a:custGeom>
          <a:solidFill>
            <a:srgbClr val="00B0F0"/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4D4A1DC-CA07-2616-3F15-55BCED35B370}"/>
              </a:ext>
            </a:extLst>
          </p:cNvPr>
          <p:cNvSpPr txBox="1"/>
          <p:nvPr/>
        </p:nvSpPr>
        <p:spPr>
          <a:xfrm>
            <a:off x="7536160" y="2325987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②琵琶湖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37EE267A-6965-0886-ED9D-A8E82EF8801C}"/>
              </a:ext>
            </a:extLst>
          </p:cNvPr>
          <p:cNvSpPr txBox="1"/>
          <p:nvPr/>
        </p:nvSpPr>
        <p:spPr>
          <a:xfrm>
            <a:off x="3131352" y="2325987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①淡路島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CEA7AD9F-420C-C692-6C36-8406EC95799F}"/>
              </a:ext>
            </a:extLst>
          </p:cNvPr>
          <p:cNvSpPr txBox="1"/>
          <p:nvPr/>
        </p:nvSpPr>
        <p:spPr>
          <a:xfrm>
            <a:off x="1387031" y="1269645"/>
            <a:ext cx="94179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800" b="1" dirty="0">
                <a:latin typeface="+mj-ea"/>
                <a:ea typeface="+mj-ea"/>
              </a:rPr>
              <a:t>淡路島と琵琶湖どっちが大きい？</a:t>
            </a:r>
          </a:p>
        </p:txBody>
      </p:sp>
      <p:sp>
        <p:nvSpPr>
          <p:cNvPr id="21" name="Freeform 9">
            <a:extLst>
              <a:ext uri="{FF2B5EF4-FFF2-40B4-BE49-F238E27FC236}">
                <a16:creationId xmlns:a16="http://schemas.microsoft.com/office/drawing/2014/main" id="{2C46CB2D-C1D7-0086-82AE-BAD28FF78C5E}"/>
              </a:ext>
            </a:extLst>
          </p:cNvPr>
          <p:cNvSpPr>
            <a:spLocks/>
          </p:cNvSpPr>
          <p:nvPr/>
        </p:nvSpPr>
        <p:spPr bwMode="auto">
          <a:xfrm rot="10800000">
            <a:off x="3129069" y="2844011"/>
            <a:ext cx="1966806" cy="2719728"/>
          </a:xfrm>
          <a:custGeom>
            <a:avLst/>
            <a:gdLst>
              <a:gd name="T0" fmla="*/ 1134 w 1280"/>
              <a:gd name="T1" fmla="*/ 23 h 1769"/>
              <a:gd name="T2" fmla="*/ 1102 w 1280"/>
              <a:gd name="T3" fmla="*/ 44 h 1769"/>
              <a:gd name="T4" fmla="*/ 978 w 1280"/>
              <a:gd name="T5" fmla="*/ 237 h 1769"/>
              <a:gd name="T6" fmla="*/ 937 w 1280"/>
              <a:gd name="T7" fmla="*/ 259 h 1769"/>
              <a:gd name="T8" fmla="*/ 837 w 1280"/>
              <a:gd name="T9" fmla="*/ 334 h 1769"/>
              <a:gd name="T10" fmla="*/ 741 w 1280"/>
              <a:gd name="T11" fmla="*/ 402 h 1769"/>
              <a:gd name="T12" fmla="*/ 630 w 1280"/>
              <a:gd name="T13" fmla="*/ 592 h 1769"/>
              <a:gd name="T14" fmla="*/ 577 w 1280"/>
              <a:gd name="T15" fmla="*/ 593 h 1769"/>
              <a:gd name="T16" fmla="*/ 538 w 1280"/>
              <a:gd name="T17" fmla="*/ 632 h 1769"/>
              <a:gd name="T18" fmla="*/ 502 w 1280"/>
              <a:gd name="T19" fmla="*/ 674 h 1769"/>
              <a:gd name="T20" fmla="*/ 438 w 1280"/>
              <a:gd name="T21" fmla="*/ 795 h 1769"/>
              <a:gd name="T22" fmla="*/ 404 w 1280"/>
              <a:gd name="T23" fmla="*/ 832 h 1769"/>
              <a:gd name="T24" fmla="*/ 372 w 1280"/>
              <a:gd name="T25" fmla="*/ 943 h 1769"/>
              <a:gd name="T26" fmla="*/ 331 w 1280"/>
              <a:gd name="T27" fmla="*/ 944 h 1769"/>
              <a:gd name="T28" fmla="*/ 250 w 1280"/>
              <a:gd name="T29" fmla="*/ 1177 h 1769"/>
              <a:gd name="T30" fmla="*/ 168 w 1280"/>
              <a:gd name="T31" fmla="*/ 1211 h 1769"/>
              <a:gd name="T32" fmla="*/ 101 w 1280"/>
              <a:gd name="T33" fmla="*/ 1178 h 1769"/>
              <a:gd name="T34" fmla="*/ 85 w 1280"/>
              <a:gd name="T35" fmla="*/ 1217 h 1769"/>
              <a:gd name="T36" fmla="*/ 19 w 1280"/>
              <a:gd name="T37" fmla="*/ 1305 h 1769"/>
              <a:gd name="T38" fmla="*/ 6 w 1280"/>
              <a:gd name="T39" fmla="*/ 1337 h 1769"/>
              <a:gd name="T40" fmla="*/ 10 w 1280"/>
              <a:gd name="T41" fmla="*/ 1401 h 1769"/>
              <a:gd name="T42" fmla="*/ 37 w 1280"/>
              <a:gd name="T43" fmla="*/ 1424 h 1769"/>
              <a:gd name="T44" fmla="*/ 63 w 1280"/>
              <a:gd name="T45" fmla="*/ 1470 h 1769"/>
              <a:gd name="T46" fmla="*/ 73 w 1280"/>
              <a:gd name="T47" fmla="*/ 1526 h 1769"/>
              <a:gd name="T48" fmla="*/ 132 w 1280"/>
              <a:gd name="T49" fmla="*/ 1517 h 1769"/>
              <a:gd name="T50" fmla="*/ 198 w 1280"/>
              <a:gd name="T51" fmla="*/ 1492 h 1769"/>
              <a:gd name="T52" fmla="*/ 231 w 1280"/>
              <a:gd name="T53" fmla="*/ 1500 h 1769"/>
              <a:gd name="T54" fmla="*/ 215 w 1280"/>
              <a:gd name="T55" fmla="*/ 1544 h 1769"/>
              <a:gd name="T56" fmla="*/ 154 w 1280"/>
              <a:gd name="T57" fmla="*/ 1657 h 1769"/>
              <a:gd name="T58" fmla="*/ 226 w 1280"/>
              <a:gd name="T59" fmla="*/ 1666 h 1769"/>
              <a:gd name="T60" fmla="*/ 259 w 1280"/>
              <a:gd name="T61" fmla="*/ 1740 h 1769"/>
              <a:gd name="T62" fmla="*/ 303 w 1280"/>
              <a:gd name="T63" fmla="*/ 1765 h 1769"/>
              <a:gd name="T64" fmla="*/ 397 w 1280"/>
              <a:gd name="T65" fmla="*/ 1719 h 1769"/>
              <a:gd name="T66" fmla="*/ 515 w 1280"/>
              <a:gd name="T67" fmla="*/ 1704 h 1769"/>
              <a:gd name="T68" fmla="*/ 574 w 1280"/>
              <a:gd name="T69" fmla="*/ 1659 h 1769"/>
              <a:gd name="T70" fmla="*/ 634 w 1280"/>
              <a:gd name="T71" fmla="*/ 1603 h 1769"/>
              <a:gd name="T72" fmla="*/ 785 w 1280"/>
              <a:gd name="T73" fmla="*/ 1541 h 1769"/>
              <a:gd name="T74" fmla="*/ 936 w 1280"/>
              <a:gd name="T75" fmla="*/ 1476 h 1769"/>
              <a:gd name="T76" fmla="*/ 1033 w 1280"/>
              <a:gd name="T77" fmla="*/ 1427 h 1769"/>
              <a:gd name="T78" fmla="*/ 1018 w 1280"/>
              <a:gd name="T79" fmla="*/ 1401 h 1769"/>
              <a:gd name="T80" fmla="*/ 959 w 1280"/>
              <a:gd name="T81" fmla="*/ 1286 h 1769"/>
              <a:gd name="T82" fmla="*/ 919 w 1280"/>
              <a:gd name="T83" fmla="*/ 1259 h 1769"/>
              <a:gd name="T84" fmla="*/ 897 w 1280"/>
              <a:gd name="T85" fmla="*/ 1187 h 1769"/>
              <a:gd name="T86" fmla="*/ 834 w 1280"/>
              <a:gd name="T87" fmla="*/ 1093 h 1769"/>
              <a:gd name="T88" fmla="*/ 833 w 1280"/>
              <a:gd name="T89" fmla="*/ 985 h 1769"/>
              <a:gd name="T90" fmla="*/ 838 w 1280"/>
              <a:gd name="T91" fmla="*/ 848 h 1769"/>
              <a:gd name="T92" fmla="*/ 830 w 1280"/>
              <a:gd name="T93" fmla="*/ 792 h 1769"/>
              <a:gd name="T94" fmla="*/ 965 w 1280"/>
              <a:gd name="T95" fmla="*/ 630 h 1769"/>
              <a:gd name="T96" fmla="*/ 1036 w 1280"/>
              <a:gd name="T97" fmla="*/ 517 h 1769"/>
              <a:gd name="T98" fmla="*/ 1090 w 1280"/>
              <a:gd name="T99" fmla="*/ 474 h 1769"/>
              <a:gd name="T100" fmla="*/ 1131 w 1280"/>
              <a:gd name="T101" fmla="*/ 427 h 1769"/>
              <a:gd name="T102" fmla="*/ 1162 w 1280"/>
              <a:gd name="T103" fmla="*/ 383 h 1769"/>
              <a:gd name="T104" fmla="*/ 1175 w 1280"/>
              <a:gd name="T105" fmla="*/ 280 h 1769"/>
              <a:gd name="T106" fmla="*/ 1270 w 1280"/>
              <a:gd name="T107" fmla="*/ 168 h 1769"/>
              <a:gd name="T108" fmla="*/ 1275 w 1280"/>
              <a:gd name="T109" fmla="*/ 95 h 1769"/>
              <a:gd name="T110" fmla="*/ 1250 w 1280"/>
              <a:gd name="T111" fmla="*/ 67 h 17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80" h="1769">
                <a:moveTo>
                  <a:pt x="1202" y="0"/>
                </a:moveTo>
                <a:lnTo>
                  <a:pt x="1202" y="0"/>
                </a:lnTo>
                <a:lnTo>
                  <a:pt x="1168" y="8"/>
                </a:lnTo>
                <a:lnTo>
                  <a:pt x="1144" y="17"/>
                </a:lnTo>
                <a:lnTo>
                  <a:pt x="1137" y="20"/>
                </a:lnTo>
                <a:lnTo>
                  <a:pt x="1134" y="23"/>
                </a:lnTo>
                <a:lnTo>
                  <a:pt x="1134" y="23"/>
                </a:lnTo>
                <a:lnTo>
                  <a:pt x="1134" y="26"/>
                </a:lnTo>
                <a:lnTo>
                  <a:pt x="1130" y="28"/>
                </a:lnTo>
                <a:lnTo>
                  <a:pt x="1121" y="31"/>
                </a:lnTo>
                <a:lnTo>
                  <a:pt x="1109" y="35"/>
                </a:lnTo>
                <a:lnTo>
                  <a:pt x="1105" y="39"/>
                </a:lnTo>
                <a:lnTo>
                  <a:pt x="1102" y="44"/>
                </a:lnTo>
                <a:lnTo>
                  <a:pt x="1102" y="44"/>
                </a:lnTo>
                <a:lnTo>
                  <a:pt x="1086" y="72"/>
                </a:lnTo>
                <a:lnTo>
                  <a:pt x="1053" y="125"/>
                </a:lnTo>
                <a:lnTo>
                  <a:pt x="1005" y="206"/>
                </a:lnTo>
                <a:lnTo>
                  <a:pt x="1005" y="206"/>
                </a:lnTo>
                <a:lnTo>
                  <a:pt x="990" y="224"/>
                </a:lnTo>
                <a:lnTo>
                  <a:pt x="978" y="237"/>
                </a:lnTo>
                <a:lnTo>
                  <a:pt x="978" y="237"/>
                </a:lnTo>
                <a:lnTo>
                  <a:pt x="971" y="243"/>
                </a:lnTo>
                <a:lnTo>
                  <a:pt x="961" y="250"/>
                </a:lnTo>
                <a:lnTo>
                  <a:pt x="949" y="256"/>
                </a:lnTo>
                <a:lnTo>
                  <a:pt x="943" y="257"/>
                </a:lnTo>
                <a:lnTo>
                  <a:pt x="938" y="257"/>
                </a:lnTo>
                <a:lnTo>
                  <a:pt x="938" y="257"/>
                </a:lnTo>
                <a:lnTo>
                  <a:pt x="937" y="259"/>
                </a:lnTo>
                <a:lnTo>
                  <a:pt x="934" y="259"/>
                </a:lnTo>
                <a:lnTo>
                  <a:pt x="928" y="265"/>
                </a:lnTo>
                <a:lnTo>
                  <a:pt x="912" y="283"/>
                </a:lnTo>
                <a:lnTo>
                  <a:pt x="899" y="300"/>
                </a:lnTo>
                <a:lnTo>
                  <a:pt x="893" y="308"/>
                </a:lnTo>
                <a:lnTo>
                  <a:pt x="875" y="308"/>
                </a:lnTo>
                <a:lnTo>
                  <a:pt x="837" y="334"/>
                </a:lnTo>
                <a:lnTo>
                  <a:pt x="800" y="337"/>
                </a:lnTo>
                <a:lnTo>
                  <a:pt x="769" y="361"/>
                </a:lnTo>
                <a:lnTo>
                  <a:pt x="769" y="361"/>
                </a:lnTo>
                <a:lnTo>
                  <a:pt x="756" y="378"/>
                </a:lnTo>
                <a:lnTo>
                  <a:pt x="747" y="392"/>
                </a:lnTo>
                <a:lnTo>
                  <a:pt x="741" y="402"/>
                </a:lnTo>
                <a:lnTo>
                  <a:pt x="741" y="402"/>
                </a:lnTo>
                <a:lnTo>
                  <a:pt x="725" y="433"/>
                </a:lnTo>
                <a:lnTo>
                  <a:pt x="690" y="495"/>
                </a:lnTo>
                <a:lnTo>
                  <a:pt x="653" y="557"/>
                </a:lnTo>
                <a:lnTo>
                  <a:pt x="640" y="577"/>
                </a:lnTo>
                <a:lnTo>
                  <a:pt x="632" y="589"/>
                </a:lnTo>
                <a:lnTo>
                  <a:pt x="632" y="589"/>
                </a:lnTo>
                <a:lnTo>
                  <a:pt x="630" y="592"/>
                </a:lnTo>
                <a:lnTo>
                  <a:pt x="630" y="593"/>
                </a:lnTo>
                <a:lnTo>
                  <a:pt x="630" y="598"/>
                </a:lnTo>
                <a:lnTo>
                  <a:pt x="630" y="598"/>
                </a:lnTo>
                <a:lnTo>
                  <a:pt x="627" y="598"/>
                </a:lnTo>
                <a:lnTo>
                  <a:pt x="610" y="596"/>
                </a:lnTo>
                <a:lnTo>
                  <a:pt x="610" y="596"/>
                </a:lnTo>
                <a:lnTo>
                  <a:pt x="577" y="593"/>
                </a:lnTo>
                <a:lnTo>
                  <a:pt x="563" y="592"/>
                </a:lnTo>
                <a:lnTo>
                  <a:pt x="563" y="592"/>
                </a:lnTo>
                <a:lnTo>
                  <a:pt x="559" y="598"/>
                </a:lnTo>
                <a:lnTo>
                  <a:pt x="552" y="608"/>
                </a:lnTo>
                <a:lnTo>
                  <a:pt x="543" y="623"/>
                </a:lnTo>
                <a:lnTo>
                  <a:pt x="543" y="623"/>
                </a:lnTo>
                <a:lnTo>
                  <a:pt x="538" y="632"/>
                </a:lnTo>
                <a:lnTo>
                  <a:pt x="528" y="649"/>
                </a:lnTo>
                <a:lnTo>
                  <a:pt x="521" y="658"/>
                </a:lnTo>
                <a:lnTo>
                  <a:pt x="515" y="667"/>
                </a:lnTo>
                <a:lnTo>
                  <a:pt x="507" y="673"/>
                </a:lnTo>
                <a:lnTo>
                  <a:pt x="504" y="674"/>
                </a:lnTo>
                <a:lnTo>
                  <a:pt x="502" y="674"/>
                </a:lnTo>
                <a:lnTo>
                  <a:pt x="502" y="674"/>
                </a:lnTo>
                <a:lnTo>
                  <a:pt x="487" y="676"/>
                </a:lnTo>
                <a:lnTo>
                  <a:pt x="482" y="674"/>
                </a:lnTo>
                <a:lnTo>
                  <a:pt x="482" y="674"/>
                </a:lnTo>
                <a:lnTo>
                  <a:pt x="468" y="720"/>
                </a:lnTo>
                <a:lnTo>
                  <a:pt x="453" y="758"/>
                </a:lnTo>
                <a:lnTo>
                  <a:pt x="438" y="795"/>
                </a:lnTo>
                <a:lnTo>
                  <a:pt x="438" y="795"/>
                </a:lnTo>
                <a:lnTo>
                  <a:pt x="432" y="807"/>
                </a:lnTo>
                <a:lnTo>
                  <a:pt x="426" y="817"/>
                </a:lnTo>
                <a:lnTo>
                  <a:pt x="421" y="823"/>
                </a:lnTo>
                <a:lnTo>
                  <a:pt x="415" y="826"/>
                </a:lnTo>
                <a:lnTo>
                  <a:pt x="406" y="831"/>
                </a:lnTo>
                <a:lnTo>
                  <a:pt x="404" y="831"/>
                </a:lnTo>
                <a:lnTo>
                  <a:pt x="404" y="832"/>
                </a:lnTo>
                <a:lnTo>
                  <a:pt x="404" y="832"/>
                </a:lnTo>
                <a:lnTo>
                  <a:pt x="401" y="850"/>
                </a:lnTo>
                <a:lnTo>
                  <a:pt x="393" y="888"/>
                </a:lnTo>
                <a:lnTo>
                  <a:pt x="388" y="907"/>
                </a:lnTo>
                <a:lnTo>
                  <a:pt x="382" y="925"/>
                </a:lnTo>
                <a:lnTo>
                  <a:pt x="375" y="938"/>
                </a:lnTo>
                <a:lnTo>
                  <a:pt x="372" y="943"/>
                </a:lnTo>
                <a:lnTo>
                  <a:pt x="369" y="944"/>
                </a:lnTo>
                <a:lnTo>
                  <a:pt x="369" y="944"/>
                </a:lnTo>
                <a:lnTo>
                  <a:pt x="363" y="946"/>
                </a:lnTo>
                <a:lnTo>
                  <a:pt x="356" y="947"/>
                </a:lnTo>
                <a:lnTo>
                  <a:pt x="344" y="947"/>
                </a:lnTo>
                <a:lnTo>
                  <a:pt x="331" y="944"/>
                </a:lnTo>
                <a:lnTo>
                  <a:pt x="331" y="944"/>
                </a:lnTo>
                <a:lnTo>
                  <a:pt x="298" y="1052"/>
                </a:lnTo>
                <a:lnTo>
                  <a:pt x="273" y="1128"/>
                </a:lnTo>
                <a:lnTo>
                  <a:pt x="263" y="1156"/>
                </a:lnTo>
                <a:lnTo>
                  <a:pt x="259" y="1165"/>
                </a:lnTo>
                <a:lnTo>
                  <a:pt x="256" y="1171"/>
                </a:lnTo>
                <a:lnTo>
                  <a:pt x="256" y="1171"/>
                </a:lnTo>
                <a:lnTo>
                  <a:pt x="250" y="1177"/>
                </a:lnTo>
                <a:lnTo>
                  <a:pt x="241" y="1184"/>
                </a:lnTo>
                <a:lnTo>
                  <a:pt x="218" y="1198"/>
                </a:lnTo>
                <a:lnTo>
                  <a:pt x="197" y="1209"/>
                </a:lnTo>
                <a:lnTo>
                  <a:pt x="190" y="1212"/>
                </a:lnTo>
                <a:lnTo>
                  <a:pt x="185" y="1214"/>
                </a:lnTo>
                <a:lnTo>
                  <a:pt x="185" y="1214"/>
                </a:lnTo>
                <a:lnTo>
                  <a:pt x="168" y="1211"/>
                </a:lnTo>
                <a:lnTo>
                  <a:pt x="156" y="1208"/>
                </a:lnTo>
                <a:lnTo>
                  <a:pt x="147" y="1208"/>
                </a:lnTo>
                <a:lnTo>
                  <a:pt x="147" y="1208"/>
                </a:lnTo>
                <a:lnTo>
                  <a:pt x="140" y="1205"/>
                </a:lnTo>
                <a:lnTo>
                  <a:pt x="131" y="1200"/>
                </a:lnTo>
                <a:lnTo>
                  <a:pt x="122" y="1195"/>
                </a:lnTo>
                <a:lnTo>
                  <a:pt x="101" y="1178"/>
                </a:lnTo>
                <a:lnTo>
                  <a:pt x="101" y="1178"/>
                </a:lnTo>
                <a:lnTo>
                  <a:pt x="101" y="1184"/>
                </a:lnTo>
                <a:lnTo>
                  <a:pt x="98" y="1195"/>
                </a:lnTo>
                <a:lnTo>
                  <a:pt x="93" y="1206"/>
                </a:lnTo>
                <a:lnTo>
                  <a:pt x="90" y="1212"/>
                </a:lnTo>
                <a:lnTo>
                  <a:pt x="85" y="1217"/>
                </a:lnTo>
                <a:lnTo>
                  <a:pt x="85" y="1217"/>
                </a:lnTo>
                <a:lnTo>
                  <a:pt x="65" y="1228"/>
                </a:lnTo>
                <a:lnTo>
                  <a:pt x="54" y="1233"/>
                </a:lnTo>
                <a:lnTo>
                  <a:pt x="54" y="1233"/>
                </a:lnTo>
                <a:lnTo>
                  <a:pt x="42" y="1262"/>
                </a:lnTo>
                <a:lnTo>
                  <a:pt x="31" y="1287"/>
                </a:lnTo>
                <a:lnTo>
                  <a:pt x="25" y="1298"/>
                </a:lnTo>
                <a:lnTo>
                  <a:pt x="19" y="1305"/>
                </a:lnTo>
                <a:lnTo>
                  <a:pt x="19" y="1305"/>
                </a:lnTo>
                <a:lnTo>
                  <a:pt x="10" y="1317"/>
                </a:lnTo>
                <a:lnTo>
                  <a:pt x="4" y="1327"/>
                </a:lnTo>
                <a:lnTo>
                  <a:pt x="0" y="1336"/>
                </a:lnTo>
                <a:lnTo>
                  <a:pt x="0" y="1336"/>
                </a:lnTo>
                <a:lnTo>
                  <a:pt x="3" y="1336"/>
                </a:lnTo>
                <a:lnTo>
                  <a:pt x="6" y="1337"/>
                </a:lnTo>
                <a:lnTo>
                  <a:pt x="9" y="1339"/>
                </a:lnTo>
                <a:lnTo>
                  <a:pt x="12" y="1342"/>
                </a:lnTo>
                <a:lnTo>
                  <a:pt x="15" y="1348"/>
                </a:lnTo>
                <a:lnTo>
                  <a:pt x="16" y="1355"/>
                </a:lnTo>
                <a:lnTo>
                  <a:pt x="15" y="1365"/>
                </a:lnTo>
                <a:lnTo>
                  <a:pt x="15" y="1365"/>
                </a:lnTo>
                <a:lnTo>
                  <a:pt x="10" y="1401"/>
                </a:lnTo>
                <a:lnTo>
                  <a:pt x="9" y="1411"/>
                </a:lnTo>
                <a:lnTo>
                  <a:pt x="10" y="1427"/>
                </a:lnTo>
                <a:lnTo>
                  <a:pt x="10" y="1427"/>
                </a:lnTo>
                <a:lnTo>
                  <a:pt x="20" y="1424"/>
                </a:lnTo>
                <a:lnTo>
                  <a:pt x="29" y="1423"/>
                </a:lnTo>
                <a:lnTo>
                  <a:pt x="34" y="1423"/>
                </a:lnTo>
                <a:lnTo>
                  <a:pt x="37" y="1424"/>
                </a:lnTo>
                <a:lnTo>
                  <a:pt x="37" y="1424"/>
                </a:lnTo>
                <a:lnTo>
                  <a:pt x="41" y="1427"/>
                </a:lnTo>
                <a:lnTo>
                  <a:pt x="45" y="1433"/>
                </a:lnTo>
                <a:lnTo>
                  <a:pt x="54" y="1448"/>
                </a:lnTo>
                <a:lnTo>
                  <a:pt x="60" y="1463"/>
                </a:lnTo>
                <a:lnTo>
                  <a:pt x="63" y="1470"/>
                </a:lnTo>
                <a:lnTo>
                  <a:pt x="63" y="1470"/>
                </a:lnTo>
                <a:lnTo>
                  <a:pt x="50" y="1501"/>
                </a:lnTo>
                <a:lnTo>
                  <a:pt x="37" y="1529"/>
                </a:lnTo>
                <a:lnTo>
                  <a:pt x="37" y="1529"/>
                </a:lnTo>
                <a:lnTo>
                  <a:pt x="54" y="1530"/>
                </a:lnTo>
                <a:lnTo>
                  <a:pt x="54" y="1530"/>
                </a:lnTo>
                <a:lnTo>
                  <a:pt x="63" y="1529"/>
                </a:lnTo>
                <a:lnTo>
                  <a:pt x="73" y="1526"/>
                </a:lnTo>
                <a:lnTo>
                  <a:pt x="85" y="1520"/>
                </a:lnTo>
                <a:lnTo>
                  <a:pt x="85" y="1520"/>
                </a:lnTo>
                <a:lnTo>
                  <a:pt x="91" y="1519"/>
                </a:lnTo>
                <a:lnTo>
                  <a:pt x="106" y="1516"/>
                </a:lnTo>
                <a:lnTo>
                  <a:pt x="122" y="1514"/>
                </a:lnTo>
                <a:lnTo>
                  <a:pt x="128" y="1516"/>
                </a:lnTo>
                <a:lnTo>
                  <a:pt x="132" y="1517"/>
                </a:lnTo>
                <a:lnTo>
                  <a:pt x="132" y="1517"/>
                </a:lnTo>
                <a:lnTo>
                  <a:pt x="151" y="1544"/>
                </a:lnTo>
                <a:lnTo>
                  <a:pt x="172" y="1535"/>
                </a:lnTo>
                <a:lnTo>
                  <a:pt x="160" y="1517"/>
                </a:lnTo>
                <a:lnTo>
                  <a:pt x="160" y="1517"/>
                </a:lnTo>
                <a:lnTo>
                  <a:pt x="182" y="1502"/>
                </a:lnTo>
                <a:lnTo>
                  <a:pt x="198" y="1492"/>
                </a:lnTo>
                <a:lnTo>
                  <a:pt x="206" y="1489"/>
                </a:lnTo>
                <a:lnTo>
                  <a:pt x="210" y="1488"/>
                </a:lnTo>
                <a:lnTo>
                  <a:pt x="210" y="1488"/>
                </a:lnTo>
                <a:lnTo>
                  <a:pt x="225" y="1489"/>
                </a:lnTo>
                <a:lnTo>
                  <a:pt x="232" y="1492"/>
                </a:lnTo>
                <a:lnTo>
                  <a:pt x="232" y="1492"/>
                </a:lnTo>
                <a:lnTo>
                  <a:pt x="231" y="1500"/>
                </a:lnTo>
                <a:lnTo>
                  <a:pt x="228" y="1517"/>
                </a:lnTo>
                <a:lnTo>
                  <a:pt x="225" y="1528"/>
                </a:lnTo>
                <a:lnTo>
                  <a:pt x="222" y="1535"/>
                </a:lnTo>
                <a:lnTo>
                  <a:pt x="219" y="1541"/>
                </a:lnTo>
                <a:lnTo>
                  <a:pt x="218" y="1544"/>
                </a:lnTo>
                <a:lnTo>
                  <a:pt x="215" y="1544"/>
                </a:lnTo>
                <a:lnTo>
                  <a:pt x="215" y="1544"/>
                </a:lnTo>
                <a:lnTo>
                  <a:pt x="203" y="1544"/>
                </a:lnTo>
                <a:lnTo>
                  <a:pt x="200" y="1544"/>
                </a:lnTo>
                <a:lnTo>
                  <a:pt x="168" y="1594"/>
                </a:lnTo>
                <a:lnTo>
                  <a:pt x="150" y="1622"/>
                </a:lnTo>
                <a:lnTo>
                  <a:pt x="150" y="1640"/>
                </a:lnTo>
                <a:lnTo>
                  <a:pt x="154" y="1657"/>
                </a:lnTo>
                <a:lnTo>
                  <a:pt x="154" y="1657"/>
                </a:lnTo>
                <a:lnTo>
                  <a:pt x="163" y="1656"/>
                </a:lnTo>
                <a:lnTo>
                  <a:pt x="182" y="1656"/>
                </a:lnTo>
                <a:lnTo>
                  <a:pt x="196" y="1656"/>
                </a:lnTo>
                <a:lnTo>
                  <a:pt x="207" y="1657"/>
                </a:lnTo>
                <a:lnTo>
                  <a:pt x="218" y="1660"/>
                </a:lnTo>
                <a:lnTo>
                  <a:pt x="226" y="1666"/>
                </a:lnTo>
                <a:lnTo>
                  <a:pt x="226" y="1666"/>
                </a:lnTo>
                <a:lnTo>
                  <a:pt x="232" y="1672"/>
                </a:lnTo>
                <a:lnTo>
                  <a:pt x="238" y="1679"/>
                </a:lnTo>
                <a:lnTo>
                  <a:pt x="248" y="1697"/>
                </a:lnTo>
                <a:lnTo>
                  <a:pt x="256" y="1713"/>
                </a:lnTo>
                <a:lnTo>
                  <a:pt x="259" y="1726"/>
                </a:lnTo>
                <a:lnTo>
                  <a:pt x="259" y="1726"/>
                </a:lnTo>
                <a:lnTo>
                  <a:pt x="259" y="1740"/>
                </a:lnTo>
                <a:lnTo>
                  <a:pt x="257" y="1754"/>
                </a:lnTo>
                <a:lnTo>
                  <a:pt x="254" y="1769"/>
                </a:lnTo>
                <a:lnTo>
                  <a:pt x="254" y="1769"/>
                </a:lnTo>
                <a:lnTo>
                  <a:pt x="262" y="1769"/>
                </a:lnTo>
                <a:lnTo>
                  <a:pt x="281" y="1769"/>
                </a:lnTo>
                <a:lnTo>
                  <a:pt x="293" y="1768"/>
                </a:lnTo>
                <a:lnTo>
                  <a:pt x="303" y="1765"/>
                </a:lnTo>
                <a:lnTo>
                  <a:pt x="315" y="1760"/>
                </a:lnTo>
                <a:lnTo>
                  <a:pt x="323" y="1754"/>
                </a:lnTo>
                <a:lnTo>
                  <a:pt x="323" y="1754"/>
                </a:lnTo>
                <a:lnTo>
                  <a:pt x="344" y="1741"/>
                </a:lnTo>
                <a:lnTo>
                  <a:pt x="368" y="1729"/>
                </a:lnTo>
                <a:lnTo>
                  <a:pt x="388" y="1721"/>
                </a:lnTo>
                <a:lnTo>
                  <a:pt x="397" y="1719"/>
                </a:lnTo>
                <a:lnTo>
                  <a:pt x="401" y="1718"/>
                </a:lnTo>
                <a:lnTo>
                  <a:pt x="401" y="1718"/>
                </a:lnTo>
                <a:lnTo>
                  <a:pt x="432" y="1721"/>
                </a:lnTo>
                <a:lnTo>
                  <a:pt x="459" y="1722"/>
                </a:lnTo>
                <a:lnTo>
                  <a:pt x="459" y="1722"/>
                </a:lnTo>
                <a:lnTo>
                  <a:pt x="490" y="1713"/>
                </a:lnTo>
                <a:lnTo>
                  <a:pt x="515" y="1704"/>
                </a:lnTo>
                <a:lnTo>
                  <a:pt x="515" y="1704"/>
                </a:lnTo>
                <a:lnTo>
                  <a:pt x="537" y="1693"/>
                </a:lnTo>
                <a:lnTo>
                  <a:pt x="563" y="1679"/>
                </a:lnTo>
                <a:lnTo>
                  <a:pt x="563" y="1679"/>
                </a:lnTo>
                <a:lnTo>
                  <a:pt x="566" y="1675"/>
                </a:lnTo>
                <a:lnTo>
                  <a:pt x="569" y="1665"/>
                </a:lnTo>
                <a:lnTo>
                  <a:pt x="574" y="1659"/>
                </a:lnTo>
                <a:lnTo>
                  <a:pt x="579" y="1650"/>
                </a:lnTo>
                <a:lnTo>
                  <a:pt x="588" y="1640"/>
                </a:lnTo>
                <a:lnTo>
                  <a:pt x="600" y="1626"/>
                </a:lnTo>
                <a:lnTo>
                  <a:pt x="600" y="1626"/>
                </a:lnTo>
                <a:lnTo>
                  <a:pt x="607" y="1620"/>
                </a:lnTo>
                <a:lnTo>
                  <a:pt x="615" y="1613"/>
                </a:lnTo>
                <a:lnTo>
                  <a:pt x="634" y="1603"/>
                </a:lnTo>
                <a:lnTo>
                  <a:pt x="655" y="1592"/>
                </a:lnTo>
                <a:lnTo>
                  <a:pt x="677" y="1582"/>
                </a:lnTo>
                <a:lnTo>
                  <a:pt x="721" y="1567"/>
                </a:lnTo>
                <a:lnTo>
                  <a:pt x="759" y="1556"/>
                </a:lnTo>
                <a:lnTo>
                  <a:pt x="759" y="1556"/>
                </a:lnTo>
                <a:lnTo>
                  <a:pt x="774" y="1548"/>
                </a:lnTo>
                <a:lnTo>
                  <a:pt x="785" y="1541"/>
                </a:lnTo>
                <a:lnTo>
                  <a:pt x="805" y="1526"/>
                </a:lnTo>
                <a:lnTo>
                  <a:pt x="813" y="1519"/>
                </a:lnTo>
                <a:lnTo>
                  <a:pt x="824" y="1511"/>
                </a:lnTo>
                <a:lnTo>
                  <a:pt x="835" y="1505"/>
                </a:lnTo>
                <a:lnTo>
                  <a:pt x="850" y="1501"/>
                </a:lnTo>
                <a:lnTo>
                  <a:pt x="850" y="1501"/>
                </a:lnTo>
                <a:lnTo>
                  <a:pt x="936" y="1476"/>
                </a:lnTo>
                <a:lnTo>
                  <a:pt x="980" y="1461"/>
                </a:lnTo>
                <a:lnTo>
                  <a:pt x="1011" y="1451"/>
                </a:lnTo>
                <a:lnTo>
                  <a:pt x="1011" y="1451"/>
                </a:lnTo>
                <a:lnTo>
                  <a:pt x="1019" y="1445"/>
                </a:lnTo>
                <a:lnTo>
                  <a:pt x="1027" y="1439"/>
                </a:lnTo>
                <a:lnTo>
                  <a:pt x="1030" y="1433"/>
                </a:lnTo>
                <a:lnTo>
                  <a:pt x="1033" y="1427"/>
                </a:lnTo>
                <a:lnTo>
                  <a:pt x="1033" y="1421"/>
                </a:lnTo>
                <a:lnTo>
                  <a:pt x="1033" y="1416"/>
                </a:lnTo>
                <a:lnTo>
                  <a:pt x="1033" y="1411"/>
                </a:lnTo>
                <a:lnTo>
                  <a:pt x="1033" y="1411"/>
                </a:lnTo>
                <a:lnTo>
                  <a:pt x="1025" y="1407"/>
                </a:lnTo>
                <a:lnTo>
                  <a:pt x="1018" y="1401"/>
                </a:lnTo>
                <a:lnTo>
                  <a:pt x="1018" y="1401"/>
                </a:lnTo>
                <a:lnTo>
                  <a:pt x="1014" y="1386"/>
                </a:lnTo>
                <a:lnTo>
                  <a:pt x="1006" y="1355"/>
                </a:lnTo>
                <a:lnTo>
                  <a:pt x="997" y="1314"/>
                </a:lnTo>
                <a:lnTo>
                  <a:pt x="997" y="1314"/>
                </a:lnTo>
                <a:lnTo>
                  <a:pt x="981" y="1302"/>
                </a:lnTo>
                <a:lnTo>
                  <a:pt x="968" y="1293"/>
                </a:lnTo>
                <a:lnTo>
                  <a:pt x="959" y="1286"/>
                </a:lnTo>
                <a:lnTo>
                  <a:pt x="959" y="1286"/>
                </a:lnTo>
                <a:lnTo>
                  <a:pt x="955" y="1283"/>
                </a:lnTo>
                <a:lnTo>
                  <a:pt x="950" y="1281"/>
                </a:lnTo>
                <a:lnTo>
                  <a:pt x="937" y="1276"/>
                </a:lnTo>
                <a:lnTo>
                  <a:pt x="931" y="1273"/>
                </a:lnTo>
                <a:lnTo>
                  <a:pt x="924" y="1267"/>
                </a:lnTo>
                <a:lnTo>
                  <a:pt x="919" y="1259"/>
                </a:lnTo>
                <a:lnTo>
                  <a:pt x="915" y="1249"/>
                </a:lnTo>
                <a:lnTo>
                  <a:pt x="915" y="1249"/>
                </a:lnTo>
                <a:lnTo>
                  <a:pt x="906" y="1206"/>
                </a:lnTo>
                <a:lnTo>
                  <a:pt x="902" y="1187"/>
                </a:lnTo>
                <a:lnTo>
                  <a:pt x="902" y="1187"/>
                </a:lnTo>
                <a:lnTo>
                  <a:pt x="900" y="1187"/>
                </a:lnTo>
                <a:lnTo>
                  <a:pt x="897" y="1187"/>
                </a:lnTo>
                <a:lnTo>
                  <a:pt x="894" y="1183"/>
                </a:lnTo>
                <a:lnTo>
                  <a:pt x="893" y="1177"/>
                </a:lnTo>
                <a:lnTo>
                  <a:pt x="893" y="1177"/>
                </a:lnTo>
                <a:lnTo>
                  <a:pt x="891" y="1149"/>
                </a:lnTo>
                <a:lnTo>
                  <a:pt x="891" y="1149"/>
                </a:lnTo>
                <a:lnTo>
                  <a:pt x="834" y="1093"/>
                </a:lnTo>
                <a:lnTo>
                  <a:pt x="834" y="1093"/>
                </a:lnTo>
                <a:lnTo>
                  <a:pt x="819" y="1075"/>
                </a:lnTo>
                <a:lnTo>
                  <a:pt x="819" y="1075"/>
                </a:lnTo>
                <a:lnTo>
                  <a:pt x="828" y="1038"/>
                </a:lnTo>
                <a:lnTo>
                  <a:pt x="828" y="1038"/>
                </a:lnTo>
                <a:lnTo>
                  <a:pt x="831" y="1013"/>
                </a:lnTo>
                <a:lnTo>
                  <a:pt x="833" y="997"/>
                </a:lnTo>
                <a:lnTo>
                  <a:pt x="833" y="985"/>
                </a:lnTo>
                <a:lnTo>
                  <a:pt x="833" y="985"/>
                </a:lnTo>
                <a:lnTo>
                  <a:pt x="827" y="888"/>
                </a:lnTo>
                <a:lnTo>
                  <a:pt x="827" y="888"/>
                </a:lnTo>
                <a:lnTo>
                  <a:pt x="833" y="870"/>
                </a:lnTo>
                <a:lnTo>
                  <a:pt x="837" y="857"/>
                </a:lnTo>
                <a:lnTo>
                  <a:pt x="838" y="848"/>
                </a:lnTo>
                <a:lnTo>
                  <a:pt x="838" y="848"/>
                </a:lnTo>
                <a:lnTo>
                  <a:pt x="837" y="841"/>
                </a:lnTo>
                <a:lnTo>
                  <a:pt x="833" y="828"/>
                </a:lnTo>
                <a:lnTo>
                  <a:pt x="828" y="813"/>
                </a:lnTo>
                <a:lnTo>
                  <a:pt x="828" y="804"/>
                </a:lnTo>
                <a:lnTo>
                  <a:pt x="828" y="797"/>
                </a:lnTo>
                <a:lnTo>
                  <a:pt x="828" y="797"/>
                </a:lnTo>
                <a:lnTo>
                  <a:pt x="830" y="792"/>
                </a:lnTo>
                <a:lnTo>
                  <a:pt x="834" y="785"/>
                </a:lnTo>
                <a:lnTo>
                  <a:pt x="847" y="764"/>
                </a:lnTo>
                <a:lnTo>
                  <a:pt x="887" y="711"/>
                </a:lnTo>
                <a:lnTo>
                  <a:pt x="927" y="663"/>
                </a:lnTo>
                <a:lnTo>
                  <a:pt x="946" y="641"/>
                </a:lnTo>
                <a:lnTo>
                  <a:pt x="946" y="641"/>
                </a:lnTo>
                <a:lnTo>
                  <a:pt x="965" y="630"/>
                </a:lnTo>
                <a:lnTo>
                  <a:pt x="978" y="623"/>
                </a:lnTo>
                <a:lnTo>
                  <a:pt x="987" y="617"/>
                </a:lnTo>
                <a:lnTo>
                  <a:pt x="987" y="617"/>
                </a:lnTo>
                <a:lnTo>
                  <a:pt x="997" y="596"/>
                </a:lnTo>
                <a:lnTo>
                  <a:pt x="1015" y="558"/>
                </a:lnTo>
                <a:lnTo>
                  <a:pt x="1025" y="536"/>
                </a:lnTo>
                <a:lnTo>
                  <a:pt x="1036" y="517"/>
                </a:lnTo>
                <a:lnTo>
                  <a:pt x="1046" y="502"/>
                </a:lnTo>
                <a:lnTo>
                  <a:pt x="1050" y="496"/>
                </a:lnTo>
                <a:lnTo>
                  <a:pt x="1055" y="493"/>
                </a:lnTo>
                <a:lnTo>
                  <a:pt x="1055" y="493"/>
                </a:lnTo>
                <a:lnTo>
                  <a:pt x="1062" y="487"/>
                </a:lnTo>
                <a:lnTo>
                  <a:pt x="1072" y="483"/>
                </a:lnTo>
                <a:lnTo>
                  <a:pt x="1090" y="474"/>
                </a:lnTo>
                <a:lnTo>
                  <a:pt x="1099" y="470"/>
                </a:lnTo>
                <a:lnTo>
                  <a:pt x="1108" y="465"/>
                </a:lnTo>
                <a:lnTo>
                  <a:pt x="1115" y="459"/>
                </a:lnTo>
                <a:lnTo>
                  <a:pt x="1119" y="453"/>
                </a:lnTo>
                <a:lnTo>
                  <a:pt x="1119" y="453"/>
                </a:lnTo>
                <a:lnTo>
                  <a:pt x="1127" y="440"/>
                </a:lnTo>
                <a:lnTo>
                  <a:pt x="1131" y="427"/>
                </a:lnTo>
                <a:lnTo>
                  <a:pt x="1136" y="415"/>
                </a:lnTo>
                <a:lnTo>
                  <a:pt x="1140" y="411"/>
                </a:lnTo>
                <a:lnTo>
                  <a:pt x="1143" y="406"/>
                </a:lnTo>
                <a:lnTo>
                  <a:pt x="1143" y="406"/>
                </a:lnTo>
                <a:lnTo>
                  <a:pt x="1152" y="397"/>
                </a:lnTo>
                <a:lnTo>
                  <a:pt x="1158" y="390"/>
                </a:lnTo>
                <a:lnTo>
                  <a:pt x="1162" y="383"/>
                </a:lnTo>
                <a:lnTo>
                  <a:pt x="1165" y="375"/>
                </a:lnTo>
                <a:lnTo>
                  <a:pt x="1165" y="375"/>
                </a:lnTo>
                <a:lnTo>
                  <a:pt x="1168" y="328"/>
                </a:lnTo>
                <a:lnTo>
                  <a:pt x="1171" y="299"/>
                </a:lnTo>
                <a:lnTo>
                  <a:pt x="1174" y="287"/>
                </a:lnTo>
                <a:lnTo>
                  <a:pt x="1175" y="280"/>
                </a:lnTo>
                <a:lnTo>
                  <a:pt x="1175" y="280"/>
                </a:lnTo>
                <a:lnTo>
                  <a:pt x="1192" y="262"/>
                </a:lnTo>
                <a:lnTo>
                  <a:pt x="1219" y="232"/>
                </a:lnTo>
                <a:lnTo>
                  <a:pt x="1247" y="201"/>
                </a:lnTo>
                <a:lnTo>
                  <a:pt x="1258" y="190"/>
                </a:lnTo>
                <a:lnTo>
                  <a:pt x="1264" y="179"/>
                </a:lnTo>
                <a:lnTo>
                  <a:pt x="1264" y="179"/>
                </a:lnTo>
                <a:lnTo>
                  <a:pt x="1270" y="168"/>
                </a:lnTo>
                <a:lnTo>
                  <a:pt x="1275" y="160"/>
                </a:lnTo>
                <a:lnTo>
                  <a:pt x="1278" y="151"/>
                </a:lnTo>
                <a:lnTo>
                  <a:pt x="1280" y="145"/>
                </a:lnTo>
                <a:lnTo>
                  <a:pt x="1280" y="138"/>
                </a:lnTo>
                <a:lnTo>
                  <a:pt x="1280" y="138"/>
                </a:lnTo>
                <a:lnTo>
                  <a:pt x="1278" y="113"/>
                </a:lnTo>
                <a:lnTo>
                  <a:pt x="1275" y="95"/>
                </a:lnTo>
                <a:lnTo>
                  <a:pt x="1275" y="95"/>
                </a:lnTo>
                <a:lnTo>
                  <a:pt x="1274" y="85"/>
                </a:lnTo>
                <a:lnTo>
                  <a:pt x="1272" y="82"/>
                </a:lnTo>
                <a:lnTo>
                  <a:pt x="1270" y="81"/>
                </a:lnTo>
                <a:lnTo>
                  <a:pt x="1270" y="81"/>
                </a:lnTo>
                <a:lnTo>
                  <a:pt x="1258" y="73"/>
                </a:lnTo>
                <a:lnTo>
                  <a:pt x="1250" y="67"/>
                </a:lnTo>
                <a:lnTo>
                  <a:pt x="1243" y="60"/>
                </a:lnTo>
                <a:lnTo>
                  <a:pt x="1243" y="60"/>
                </a:lnTo>
                <a:lnTo>
                  <a:pt x="1239" y="53"/>
                </a:lnTo>
                <a:lnTo>
                  <a:pt x="1233" y="42"/>
                </a:lnTo>
                <a:lnTo>
                  <a:pt x="1228" y="32"/>
                </a:lnTo>
                <a:lnTo>
                  <a:pt x="1202" y="0"/>
                </a:lnTo>
                <a:close/>
              </a:path>
            </a:pathLst>
          </a:custGeom>
          <a:solidFill>
            <a:srgbClr val="00CC00"/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864656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1B48BAAB-911F-036B-E551-8AC52678EE78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05/10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" name="Freeform 10">
            <a:extLst>
              <a:ext uri="{FF2B5EF4-FFF2-40B4-BE49-F238E27FC236}">
                <a16:creationId xmlns:a16="http://schemas.microsoft.com/office/drawing/2014/main" id="{8467560D-593B-FD20-E080-30D1DA4203C3}"/>
              </a:ext>
            </a:extLst>
          </p:cNvPr>
          <p:cNvSpPr>
            <a:spLocks/>
          </p:cNvSpPr>
          <p:nvPr/>
        </p:nvSpPr>
        <p:spPr bwMode="auto">
          <a:xfrm>
            <a:off x="7279847" y="2856853"/>
            <a:ext cx="1711006" cy="2700704"/>
          </a:xfrm>
          <a:custGeom>
            <a:avLst/>
            <a:gdLst>
              <a:gd name="T0" fmla="*/ 895 w 1226"/>
              <a:gd name="T1" fmla="*/ 0 h 1933"/>
              <a:gd name="T2" fmla="*/ 883 w 1226"/>
              <a:gd name="T3" fmla="*/ 7 h 1933"/>
              <a:gd name="T4" fmla="*/ 886 w 1226"/>
              <a:gd name="T5" fmla="*/ 50 h 1933"/>
              <a:gd name="T6" fmla="*/ 883 w 1226"/>
              <a:gd name="T7" fmla="*/ 65 h 1933"/>
              <a:gd name="T8" fmla="*/ 845 w 1226"/>
              <a:gd name="T9" fmla="*/ 142 h 1933"/>
              <a:gd name="T10" fmla="*/ 848 w 1226"/>
              <a:gd name="T11" fmla="*/ 171 h 1933"/>
              <a:gd name="T12" fmla="*/ 849 w 1226"/>
              <a:gd name="T13" fmla="*/ 175 h 1933"/>
              <a:gd name="T14" fmla="*/ 875 w 1226"/>
              <a:gd name="T15" fmla="*/ 202 h 1933"/>
              <a:gd name="T16" fmla="*/ 825 w 1226"/>
              <a:gd name="T17" fmla="*/ 246 h 1933"/>
              <a:gd name="T18" fmla="*/ 830 w 1226"/>
              <a:gd name="T19" fmla="*/ 211 h 1933"/>
              <a:gd name="T20" fmla="*/ 833 w 1226"/>
              <a:gd name="T21" fmla="*/ 201 h 1933"/>
              <a:gd name="T22" fmla="*/ 780 w 1226"/>
              <a:gd name="T23" fmla="*/ 189 h 1933"/>
              <a:gd name="T24" fmla="*/ 765 w 1226"/>
              <a:gd name="T25" fmla="*/ 146 h 1933"/>
              <a:gd name="T26" fmla="*/ 799 w 1226"/>
              <a:gd name="T27" fmla="*/ 115 h 1933"/>
              <a:gd name="T28" fmla="*/ 796 w 1226"/>
              <a:gd name="T29" fmla="*/ 114 h 1933"/>
              <a:gd name="T30" fmla="*/ 758 w 1226"/>
              <a:gd name="T31" fmla="*/ 97 h 1933"/>
              <a:gd name="T32" fmla="*/ 674 w 1226"/>
              <a:gd name="T33" fmla="*/ 233 h 1933"/>
              <a:gd name="T34" fmla="*/ 583 w 1226"/>
              <a:gd name="T35" fmla="*/ 228 h 1933"/>
              <a:gd name="T36" fmla="*/ 542 w 1226"/>
              <a:gd name="T37" fmla="*/ 329 h 1933"/>
              <a:gd name="T38" fmla="*/ 503 w 1226"/>
              <a:gd name="T39" fmla="*/ 454 h 1933"/>
              <a:gd name="T40" fmla="*/ 561 w 1226"/>
              <a:gd name="T41" fmla="*/ 544 h 1933"/>
              <a:gd name="T42" fmla="*/ 637 w 1226"/>
              <a:gd name="T43" fmla="*/ 679 h 1933"/>
              <a:gd name="T44" fmla="*/ 637 w 1226"/>
              <a:gd name="T45" fmla="*/ 713 h 1933"/>
              <a:gd name="T46" fmla="*/ 637 w 1226"/>
              <a:gd name="T47" fmla="*/ 719 h 1933"/>
              <a:gd name="T48" fmla="*/ 599 w 1226"/>
              <a:gd name="T49" fmla="*/ 710 h 1933"/>
              <a:gd name="T50" fmla="*/ 449 w 1226"/>
              <a:gd name="T51" fmla="*/ 802 h 1933"/>
              <a:gd name="T52" fmla="*/ 333 w 1226"/>
              <a:gd name="T53" fmla="*/ 931 h 1933"/>
              <a:gd name="T54" fmla="*/ 221 w 1226"/>
              <a:gd name="T55" fmla="*/ 1108 h 1933"/>
              <a:gd name="T56" fmla="*/ 175 w 1226"/>
              <a:gd name="T57" fmla="*/ 1266 h 1933"/>
              <a:gd name="T58" fmla="*/ 196 w 1226"/>
              <a:gd name="T59" fmla="*/ 1410 h 1933"/>
              <a:gd name="T60" fmla="*/ 124 w 1226"/>
              <a:gd name="T61" fmla="*/ 1530 h 1933"/>
              <a:gd name="T62" fmla="*/ 32 w 1226"/>
              <a:gd name="T63" fmla="*/ 1675 h 1933"/>
              <a:gd name="T64" fmla="*/ 15 w 1226"/>
              <a:gd name="T65" fmla="*/ 1770 h 1933"/>
              <a:gd name="T66" fmla="*/ 75 w 1226"/>
              <a:gd name="T67" fmla="*/ 1845 h 1933"/>
              <a:gd name="T68" fmla="*/ 138 w 1226"/>
              <a:gd name="T69" fmla="*/ 1879 h 1933"/>
              <a:gd name="T70" fmla="*/ 147 w 1226"/>
              <a:gd name="T71" fmla="*/ 1807 h 1933"/>
              <a:gd name="T72" fmla="*/ 158 w 1226"/>
              <a:gd name="T73" fmla="*/ 1692 h 1933"/>
              <a:gd name="T74" fmla="*/ 208 w 1226"/>
              <a:gd name="T75" fmla="*/ 1644 h 1933"/>
              <a:gd name="T76" fmla="*/ 246 w 1226"/>
              <a:gd name="T77" fmla="*/ 1603 h 1933"/>
              <a:gd name="T78" fmla="*/ 252 w 1226"/>
              <a:gd name="T79" fmla="*/ 1506 h 1933"/>
              <a:gd name="T80" fmla="*/ 308 w 1226"/>
              <a:gd name="T81" fmla="*/ 1431 h 1933"/>
              <a:gd name="T82" fmla="*/ 361 w 1226"/>
              <a:gd name="T83" fmla="*/ 1347 h 1933"/>
              <a:gd name="T84" fmla="*/ 530 w 1226"/>
              <a:gd name="T85" fmla="*/ 1345 h 1933"/>
              <a:gd name="T86" fmla="*/ 594 w 1226"/>
              <a:gd name="T87" fmla="*/ 1301 h 1933"/>
              <a:gd name="T88" fmla="*/ 594 w 1226"/>
              <a:gd name="T89" fmla="*/ 1220 h 1933"/>
              <a:gd name="T90" fmla="*/ 678 w 1226"/>
              <a:gd name="T91" fmla="*/ 1167 h 1933"/>
              <a:gd name="T92" fmla="*/ 674 w 1226"/>
              <a:gd name="T93" fmla="*/ 1126 h 1933"/>
              <a:gd name="T94" fmla="*/ 734 w 1226"/>
              <a:gd name="T95" fmla="*/ 1090 h 1933"/>
              <a:gd name="T96" fmla="*/ 1021 w 1226"/>
              <a:gd name="T97" fmla="*/ 940 h 1933"/>
              <a:gd name="T98" fmla="*/ 1174 w 1226"/>
              <a:gd name="T99" fmla="*/ 802 h 1933"/>
              <a:gd name="T100" fmla="*/ 1204 w 1226"/>
              <a:gd name="T101" fmla="*/ 668 h 1933"/>
              <a:gd name="T102" fmla="*/ 1208 w 1226"/>
              <a:gd name="T103" fmla="*/ 514 h 1933"/>
              <a:gd name="T104" fmla="*/ 1121 w 1226"/>
              <a:gd name="T105" fmla="*/ 458 h 1933"/>
              <a:gd name="T106" fmla="*/ 1045 w 1226"/>
              <a:gd name="T107" fmla="*/ 411 h 1933"/>
              <a:gd name="T108" fmla="*/ 965 w 1226"/>
              <a:gd name="T109" fmla="*/ 258 h 1933"/>
              <a:gd name="T110" fmla="*/ 998 w 1226"/>
              <a:gd name="T111" fmla="*/ 196 h 1933"/>
              <a:gd name="T112" fmla="*/ 970 w 1226"/>
              <a:gd name="T113" fmla="*/ 124 h 1933"/>
              <a:gd name="T114" fmla="*/ 930 w 1226"/>
              <a:gd name="T115" fmla="*/ 46 h 1933"/>
              <a:gd name="T116" fmla="*/ 906 w 1226"/>
              <a:gd name="T117" fmla="*/ 18 h 1933"/>
              <a:gd name="T118" fmla="*/ 899 w 1226"/>
              <a:gd name="T119" fmla="*/ 0 h 19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26" h="1933">
                <a:moveTo>
                  <a:pt x="899" y="0"/>
                </a:moveTo>
                <a:lnTo>
                  <a:pt x="899" y="0"/>
                </a:lnTo>
                <a:lnTo>
                  <a:pt x="895" y="0"/>
                </a:lnTo>
                <a:lnTo>
                  <a:pt x="889" y="2"/>
                </a:lnTo>
                <a:lnTo>
                  <a:pt x="884" y="5"/>
                </a:lnTo>
                <a:lnTo>
                  <a:pt x="883" y="7"/>
                </a:lnTo>
                <a:lnTo>
                  <a:pt x="883" y="9"/>
                </a:lnTo>
                <a:lnTo>
                  <a:pt x="883" y="9"/>
                </a:lnTo>
                <a:lnTo>
                  <a:pt x="886" y="50"/>
                </a:lnTo>
                <a:lnTo>
                  <a:pt x="886" y="50"/>
                </a:lnTo>
                <a:lnTo>
                  <a:pt x="886" y="56"/>
                </a:lnTo>
                <a:lnTo>
                  <a:pt x="883" y="65"/>
                </a:lnTo>
                <a:lnTo>
                  <a:pt x="880" y="74"/>
                </a:lnTo>
                <a:lnTo>
                  <a:pt x="880" y="84"/>
                </a:lnTo>
                <a:lnTo>
                  <a:pt x="845" y="142"/>
                </a:lnTo>
                <a:lnTo>
                  <a:pt x="845" y="142"/>
                </a:lnTo>
                <a:lnTo>
                  <a:pt x="846" y="159"/>
                </a:lnTo>
                <a:lnTo>
                  <a:pt x="848" y="171"/>
                </a:lnTo>
                <a:lnTo>
                  <a:pt x="849" y="175"/>
                </a:lnTo>
                <a:lnTo>
                  <a:pt x="849" y="175"/>
                </a:lnTo>
                <a:lnTo>
                  <a:pt x="849" y="175"/>
                </a:lnTo>
                <a:lnTo>
                  <a:pt x="867" y="178"/>
                </a:lnTo>
                <a:lnTo>
                  <a:pt x="883" y="180"/>
                </a:lnTo>
                <a:lnTo>
                  <a:pt x="875" y="202"/>
                </a:lnTo>
                <a:lnTo>
                  <a:pt x="852" y="256"/>
                </a:lnTo>
                <a:lnTo>
                  <a:pt x="825" y="246"/>
                </a:lnTo>
                <a:lnTo>
                  <a:pt x="825" y="246"/>
                </a:lnTo>
                <a:lnTo>
                  <a:pt x="828" y="220"/>
                </a:lnTo>
                <a:lnTo>
                  <a:pt x="828" y="220"/>
                </a:lnTo>
                <a:lnTo>
                  <a:pt x="830" y="211"/>
                </a:lnTo>
                <a:lnTo>
                  <a:pt x="833" y="205"/>
                </a:lnTo>
                <a:lnTo>
                  <a:pt x="833" y="201"/>
                </a:lnTo>
                <a:lnTo>
                  <a:pt x="833" y="201"/>
                </a:lnTo>
                <a:lnTo>
                  <a:pt x="830" y="201"/>
                </a:lnTo>
                <a:lnTo>
                  <a:pt x="789" y="201"/>
                </a:lnTo>
                <a:lnTo>
                  <a:pt x="780" y="189"/>
                </a:lnTo>
                <a:lnTo>
                  <a:pt x="780" y="180"/>
                </a:lnTo>
                <a:lnTo>
                  <a:pt x="765" y="159"/>
                </a:lnTo>
                <a:lnTo>
                  <a:pt x="765" y="146"/>
                </a:lnTo>
                <a:lnTo>
                  <a:pt x="802" y="139"/>
                </a:lnTo>
                <a:lnTo>
                  <a:pt x="802" y="139"/>
                </a:lnTo>
                <a:lnTo>
                  <a:pt x="799" y="115"/>
                </a:lnTo>
                <a:lnTo>
                  <a:pt x="799" y="115"/>
                </a:lnTo>
                <a:lnTo>
                  <a:pt x="799" y="114"/>
                </a:lnTo>
                <a:lnTo>
                  <a:pt x="796" y="114"/>
                </a:lnTo>
                <a:lnTo>
                  <a:pt x="787" y="112"/>
                </a:lnTo>
                <a:lnTo>
                  <a:pt x="775" y="111"/>
                </a:lnTo>
                <a:lnTo>
                  <a:pt x="758" y="97"/>
                </a:lnTo>
                <a:lnTo>
                  <a:pt x="739" y="106"/>
                </a:lnTo>
                <a:lnTo>
                  <a:pt x="715" y="209"/>
                </a:lnTo>
                <a:lnTo>
                  <a:pt x="674" y="233"/>
                </a:lnTo>
                <a:lnTo>
                  <a:pt x="643" y="180"/>
                </a:lnTo>
                <a:lnTo>
                  <a:pt x="599" y="192"/>
                </a:lnTo>
                <a:lnTo>
                  <a:pt x="583" y="228"/>
                </a:lnTo>
                <a:lnTo>
                  <a:pt x="544" y="254"/>
                </a:lnTo>
                <a:lnTo>
                  <a:pt x="525" y="289"/>
                </a:lnTo>
                <a:lnTo>
                  <a:pt x="542" y="329"/>
                </a:lnTo>
                <a:lnTo>
                  <a:pt x="542" y="379"/>
                </a:lnTo>
                <a:lnTo>
                  <a:pt x="516" y="404"/>
                </a:lnTo>
                <a:lnTo>
                  <a:pt x="503" y="454"/>
                </a:lnTo>
                <a:lnTo>
                  <a:pt x="508" y="482"/>
                </a:lnTo>
                <a:lnTo>
                  <a:pt x="537" y="498"/>
                </a:lnTo>
                <a:lnTo>
                  <a:pt x="561" y="544"/>
                </a:lnTo>
                <a:lnTo>
                  <a:pt x="606" y="567"/>
                </a:lnTo>
                <a:lnTo>
                  <a:pt x="617" y="654"/>
                </a:lnTo>
                <a:lnTo>
                  <a:pt x="637" y="679"/>
                </a:lnTo>
                <a:lnTo>
                  <a:pt x="637" y="679"/>
                </a:lnTo>
                <a:lnTo>
                  <a:pt x="637" y="699"/>
                </a:lnTo>
                <a:lnTo>
                  <a:pt x="637" y="713"/>
                </a:lnTo>
                <a:lnTo>
                  <a:pt x="637" y="718"/>
                </a:lnTo>
                <a:lnTo>
                  <a:pt x="637" y="719"/>
                </a:lnTo>
                <a:lnTo>
                  <a:pt x="637" y="719"/>
                </a:lnTo>
                <a:lnTo>
                  <a:pt x="630" y="718"/>
                </a:lnTo>
                <a:lnTo>
                  <a:pt x="617" y="715"/>
                </a:lnTo>
                <a:lnTo>
                  <a:pt x="599" y="710"/>
                </a:lnTo>
                <a:lnTo>
                  <a:pt x="530" y="769"/>
                </a:lnTo>
                <a:lnTo>
                  <a:pt x="496" y="762"/>
                </a:lnTo>
                <a:lnTo>
                  <a:pt x="449" y="802"/>
                </a:lnTo>
                <a:lnTo>
                  <a:pt x="458" y="837"/>
                </a:lnTo>
                <a:lnTo>
                  <a:pt x="456" y="861"/>
                </a:lnTo>
                <a:lnTo>
                  <a:pt x="333" y="931"/>
                </a:lnTo>
                <a:lnTo>
                  <a:pt x="291" y="1026"/>
                </a:lnTo>
                <a:lnTo>
                  <a:pt x="224" y="1086"/>
                </a:lnTo>
                <a:lnTo>
                  <a:pt x="221" y="1108"/>
                </a:lnTo>
                <a:lnTo>
                  <a:pt x="187" y="1123"/>
                </a:lnTo>
                <a:lnTo>
                  <a:pt x="155" y="1210"/>
                </a:lnTo>
                <a:lnTo>
                  <a:pt x="175" y="1266"/>
                </a:lnTo>
                <a:lnTo>
                  <a:pt x="215" y="1301"/>
                </a:lnTo>
                <a:lnTo>
                  <a:pt x="174" y="1360"/>
                </a:lnTo>
                <a:lnTo>
                  <a:pt x="196" y="1410"/>
                </a:lnTo>
                <a:lnTo>
                  <a:pt x="160" y="1479"/>
                </a:lnTo>
                <a:lnTo>
                  <a:pt x="125" y="1485"/>
                </a:lnTo>
                <a:lnTo>
                  <a:pt x="124" y="1530"/>
                </a:lnTo>
                <a:lnTo>
                  <a:pt x="62" y="1613"/>
                </a:lnTo>
                <a:lnTo>
                  <a:pt x="46" y="1658"/>
                </a:lnTo>
                <a:lnTo>
                  <a:pt x="32" y="1675"/>
                </a:lnTo>
                <a:lnTo>
                  <a:pt x="32" y="1705"/>
                </a:lnTo>
                <a:lnTo>
                  <a:pt x="12" y="1727"/>
                </a:lnTo>
                <a:lnTo>
                  <a:pt x="15" y="1770"/>
                </a:lnTo>
                <a:lnTo>
                  <a:pt x="0" y="1783"/>
                </a:lnTo>
                <a:lnTo>
                  <a:pt x="30" y="1840"/>
                </a:lnTo>
                <a:lnTo>
                  <a:pt x="75" y="1845"/>
                </a:lnTo>
                <a:lnTo>
                  <a:pt x="97" y="1902"/>
                </a:lnTo>
                <a:lnTo>
                  <a:pt x="125" y="1933"/>
                </a:lnTo>
                <a:lnTo>
                  <a:pt x="138" y="1879"/>
                </a:lnTo>
                <a:lnTo>
                  <a:pt x="133" y="1864"/>
                </a:lnTo>
                <a:lnTo>
                  <a:pt x="152" y="1820"/>
                </a:lnTo>
                <a:lnTo>
                  <a:pt x="147" y="1807"/>
                </a:lnTo>
                <a:lnTo>
                  <a:pt x="152" y="1777"/>
                </a:lnTo>
                <a:lnTo>
                  <a:pt x="130" y="1740"/>
                </a:lnTo>
                <a:lnTo>
                  <a:pt x="158" y="1692"/>
                </a:lnTo>
                <a:lnTo>
                  <a:pt x="196" y="1655"/>
                </a:lnTo>
                <a:lnTo>
                  <a:pt x="196" y="1636"/>
                </a:lnTo>
                <a:lnTo>
                  <a:pt x="208" y="1644"/>
                </a:lnTo>
                <a:lnTo>
                  <a:pt x="225" y="1640"/>
                </a:lnTo>
                <a:lnTo>
                  <a:pt x="205" y="1597"/>
                </a:lnTo>
                <a:lnTo>
                  <a:pt x="246" y="1603"/>
                </a:lnTo>
                <a:lnTo>
                  <a:pt x="250" y="1559"/>
                </a:lnTo>
                <a:lnTo>
                  <a:pt x="234" y="1547"/>
                </a:lnTo>
                <a:lnTo>
                  <a:pt x="252" y="1506"/>
                </a:lnTo>
                <a:lnTo>
                  <a:pt x="230" y="1431"/>
                </a:lnTo>
                <a:lnTo>
                  <a:pt x="256" y="1407"/>
                </a:lnTo>
                <a:lnTo>
                  <a:pt x="308" y="1431"/>
                </a:lnTo>
                <a:lnTo>
                  <a:pt x="343" y="1392"/>
                </a:lnTo>
                <a:lnTo>
                  <a:pt x="343" y="1375"/>
                </a:lnTo>
                <a:lnTo>
                  <a:pt x="361" y="1347"/>
                </a:lnTo>
                <a:lnTo>
                  <a:pt x="428" y="1375"/>
                </a:lnTo>
                <a:lnTo>
                  <a:pt x="462" y="1334"/>
                </a:lnTo>
                <a:lnTo>
                  <a:pt x="530" y="1345"/>
                </a:lnTo>
                <a:lnTo>
                  <a:pt x="553" y="1357"/>
                </a:lnTo>
                <a:lnTo>
                  <a:pt x="587" y="1338"/>
                </a:lnTo>
                <a:lnTo>
                  <a:pt x="594" y="1301"/>
                </a:lnTo>
                <a:lnTo>
                  <a:pt x="574" y="1288"/>
                </a:lnTo>
                <a:lnTo>
                  <a:pt x="574" y="1242"/>
                </a:lnTo>
                <a:lnTo>
                  <a:pt x="594" y="1220"/>
                </a:lnTo>
                <a:lnTo>
                  <a:pt x="612" y="1176"/>
                </a:lnTo>
                <a:lnTo>
                  <a:pt x="658" y="1176"/>
                </a:lnTo>
                <a:lnTo>
                  <a:pt x="678" y="1167"/>
                </a:lnTo>
                <a:lnTo>
                  <a:pt x="678" y="1154"/>
                </a:lnTo>
                <a:lnTo>
                  <a:pt x="656" y="1145"/>
                </a:lnTo>
                <a:lnTo>
                  <a:pt x="674" y="1126"/>
                </a:lnTo>
                <a:lnTo>
                  <a:pt x="693" y="1136"/>
                </a:lnTo>
                <a:lnTo>
                  <a:pt x="734" y="1127"/>
                </a:lnTo>
                <a:lnTo>
                  <a:pt x="734" y="1090"/>
                </a:lnTo>
                <a:lnTo>
                  <a:pt x="861" y="1045"/>
                </a:lnTo>
                <a:lnTo>
                  <a:pt x="871" y="1030"/>
                </a:lnTo>
                <a:lnTo>
                  <a:pt x="1021" y="940"/>
                </a:lnTo>
                <a:lnTo>
                  <a:pt x="1040" y="897"/>
                </a:lnTo>
                <a:lnTo>
                  <a:pt x="1079" y="884"/>
                </a:lnTo>
                <a:lnTo>
                  <a:pt x="1174" y="802"/>
                </a:lnTo>
                <a:lnTo>
                  <a:pt x="1161" y="778"/>
                </a:lnTo>
                <a:lnTo>
                  <a:pt x="1204" y="701"/>
                </a:lnTo>
                <a:lnTo>
                  <a:pt x="1204" y="668"/>
                </a:lnTo>
                <a:lnTo>
                  <a:pt x="1226" y="601"/>
                </a:lnTo>
                <a:lnTo>
                  <a:pt x="1224" y="536"/>
                </a:lnTo>
                <a:lnTo>
                  <a:pt x="1208" y="514"/>
                </a:lnTo>
                <a:lnTo>
                  <a:pt x="1184" y="514"/>
                </a:lnTo>
                <a:lnTo>
                  <a:pt x="1145" y="472"/>
                </a:lnTo>
                <a:lnTo>
                  <a:pt x="1121" y="458"/>
                </a:lnTo>
                <a:lnTo>
                  <a:pt x="1080" y="457"/>
                </a:lnTo>
                <a:lnTo>
                  <a:pt x="1049" y="461"/>
                </a:lnTo>
                <a:lnTo>
                  <a:pt x="1045" y="411"/>
                </a:lnTo>
                <a:lnTo>
                  <a:pt x="986" y="340"/>
                </a:lnTo>
                <a:lnTo>
                  <a:pt x="986" y="284"/>
                </a:lnTo>
                <a:lnTo>
                  <a:pt x="965" y="258"/>
                </a:lnTo>
                <a:lnTo>
                  <a:pt x="961" y="234"/>
                </a:lnTo>
                <a:lnTo>
                  <a:pt x="995" y="215"/>
                </a:lnTo>
                <a:lnTo>
                  <a:pt x="998" y="196"/>
                </a:lnTo>
                <a:lnTo>
                  <a:pt x="983" y="183"/>
                </a:lnTo>
                <a:lnTo>
                  <a:pt x="978" y="139"/>
                </a:lnTo>
                <a:lnTo>
                  <a:pt x="970" y="124"/>
                </a:lnTo>
                <a:lnTo>
                  <a:pt x="978" y="68"/>
                </a:lnTo>
                <a:lnTo>
                  <a:pt x="956" y="33"/>
                </a:lnTo>
                <a:lnTo>
                  <a:pt x="930" y="46"/>
                </a:lnTo>
                <a:lnTo>
                  <a:pt x="911" y="35"/>
                </a:lnTo>
                <a:lnTo>
                  <a:pt x="911" y="35"/>
                </a:lnTo>
                <a:lnTo>
                  <a:pt x="906" y="18"/>
                </a:lnTo>
                <a:lnTo>
                  <a:pt x="903" y="6"/>
                </a:lnTo>
                <a:lnTo>
                  <a:pt x="902" y="2"/>
                </a:lnTo>
                <a:lnTo>
                  <a:pt x="899" y="0"/>
                </a:lnTo>
                <a:lnTo>
                  <a:pt x="899" y="0"/>
                </a:lnTo>
                <a:close/>
              </a:path>
            </a:pathLst>
          </a:custGeom>
          <a:solidFill>
            <a:srgbClr val="00B0F0"/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DD6412E0-5779-6C1A-A78A-9E5468BECA83}"/>
              </a:ext>
            </a:extLst>
          </p:cNvPr>
          <p:cNvSpPr txBox="1"/>
          <p:nvPr/>
        </p:nvSpPr>
        <p:spPr>
          <a:xfrm>
            <a:off x="7536160" y="2325987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FF0000"/>
                </a:solidFill>
                <a:latin typeface="+mj-ea"/>
                <a:ea typeface="+mj-ea"/>
              </a:rPr>
              <a:t>②琵琶湖</a:t>
            </a:r>
            <a:endParaRPr kumimoji="1" lang="ja-JP" altLang="en-US" sz="32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57B686D-98F9-629A-63CC-EBD975353576}"/>
              </a:ext>
            </a:extLst>
          </p:cNvPr>
          <p:cNvSpPr txBox="1"/>
          <p:nvPr/>
        </p:nvSpPr>
        <p:spPr>
          <a:xfrm>
            <a:off x="3131352" y="2325987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①淡路島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E362BEE1-C80E-E214-7C04-8A2CC2042A8B}"/>
              </a:ext>
            </a:extLst>
          </p:cNvPr>
          <p:cNvSpPr txBox="1"/>
          <p:nvPr/>
        </p:nvSpPr>
        <p:spPr>
          <a:xfrm>
            <a:off x="1387031" y="1269645"/>
            <a:ext cx="94179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800" b="1" dirty="0">
                <a:latin typeface="+mj-ea"/>
                <a:ea typeface="+mj-ea"/>
              </a:rPr>
              <a:t>淡路島と琵琶湖どっちが大きい？</a:t>
            </a:r>
          </a:p>
        </p:txBody>
      </p:sp>
      <p:sp>
        <p:nvSpPr>
          <p:cNvPr id="11" name="Freeform 9">
            <a:extLst>
              <a:ext uri="{FF2B5EF4-FFF2-40B4-BE49-F238E27FC236}">
                <a16:creationId xmlns:a16="http://schemas.microsoft.com/office/drawing/2014/main" id="{0E3A1A99-912F-AF60-2036-DB014DD896FE}"/>
              </a:ext>
            </a:extLst>
          </p:cNvPr>
          <p:cNvSpPr>
            <a:spLocks/>
          </p:cNvSpPr>
          <p:nvPr/>
        </p:nvSpPr>
        <p:spPr bwMode="auto">
          <a:xfrm rot="10800000">
            <a:off x="3129069" y="2844011"/>
            <a:ext cx="1966806" cy="2719728"/>
          </a:xfrm>
          <a:custGeom>
            <a:avLst/>
            <a:gdLst>
              <a:gd name="T0" fmla="*/ 1134 w 1280"/>
              <a:gd name="T1" fmla="*/ 23 h 1769"/>
              <a:gd name="T2" fmla="*/ 1102 w 1280"/>
              <a:gd name="T3" fmla="*/ 44 h 1769"/>
              <a:gd name="T4" fmla="*/ 978 w 1280"/>
              <a:gd name="T5" fmla="*/ 237 h 1769"/>
              <a:gd name="T6" fmla="*/ 937 w 1280"/>
              <a:gd name="T7" fmla="*/ 259 h 1769"/>
              <a:gd name="T8" fmla="*/ 837 w 1280"/>
              <a:gd name="T9" fmla="*/ 334 h 1769"/>
              <a:gd name="T10" fmla="*/ 741 w 1280"/>
              <a:gd name="T11" fmla="*/ 402 h 1769"/>
              <a:gd name="T12" fmla="*/ 630 w 1280"/>
              <a:gd name="T13" fmla="*/ 592 h 1769"/>
              <a:gd name="T14" fmla="*/ 577 w 1280"/>
              <a:gd name="T15" fmla="*/ 593 h 1769"/>
              <a:gd name="T16" fmla="*/ 538 w 1280"/>
              <a:gd name="T17" fmla="*/ 632 h 1769"/>
              <a:gd name="T18" fmla="*/ 502 w 1280"/>
              <a:gd name="T19" fmla="*/ 674 h 1769"/>
              <a:gd name="T20" fmla="*/ 438 w 1280"/>
              <a:gd name="T21" fmla="*/ 795 h 1769"/>
              <a:gd name="T22" fmla="*/ 404 w 1280"/>
              <a:gd name="T23" fmla="*/ 832 h 1769"/>
              <a:gd name="T24" fmla="*/ 372 w 1280"/>
              <a:gd name="T25" fmla="*/ 943 h 1769"/>
              <a:gd name="T26" fmla="*/ 331 w 1280"/>
              <a:gd name="T27" fmla="*/ 944 h 1769"/>
              <a:gd name="T28" fmla="*/ 250 w 1280"/>
              <a:gd name="T29" fmla="*/ 1177 h 1769"/>
              <a:gd name="T30" fmla="*/ 168 w 1280"/>
              <a:gd name="T31" fmla="*/ 1211 h 1769"/>
              <a:gd name="T32" fmla="*/ 101 w 1280"/>
              <a:gd name="T33" fmla="*/ 1178 h 1769"/>
              <a:gd name="T34" fmla="*/ 85 w 1280"/>
              <a:gd name="T35" fmla="*/ 1217 h 1769"/>
              <a:gd name="T36" fmla="*/ 19 w 1280"/>
              <a:gd name="T37" fmla="*/ 1305 h 1769"/>
              <a:gd name="T38" fmla="*/ 6 w 1280"/>
              <a:gd name="T39" fmla="*/ 1337 h 1769"/>
              <a:gd name="T40" fmla="*/ 10 w 1280"/>
              <a:gd name="T41" fmla="*/ 1401 h 1769"/>
              <a:gd name="T42" fmla="*/ 37 w 1280"/>
              <a:gd name="T43" fmla="*/ 1424 h 1769"/>
              <a:gd name="T44" fmla="*/ 63 w 1280"/>
              <a:gd name="T45" fmla="*/ 1470 h 1769"/>
              <a:gd name="T46" fmla="*/ 73 w 1280"/>
              <a:gd name="T47" fmla="*/ 1526 h 1769"/>
              <a:gd name="T48" fmla="*/ 132 w 1280"/>
              <a:gd name="T49" fmla="*/ 1517 h 1769"/>
              <a:gd name="T50" fmla="*/ 198 w 1280"/>
              <a:gd name="T51" fmla="*/ 1492 h 1769"/>
              <a:gd name="T52" fmla="*/ 231 w 1280"/>
              <a:gd name="T53" fmla="*/ 1500 h 1769"/>
              <a:gd name="T54" fmla="*/ 215 w 1280"/>
              <a:gd name="T55" fmla="*/ 1544 h 1769"/>
              <a:gd name="T56" fmla="*/ 154 w 1280"/>
              <a:gd name="T57" fmla="*/ 1657 h 1769"/>
              <a:gd name="T58" fmla="*/ 226 w 1280"/>
              <a:gd name="T59" fmla="*/ 1666 h 1769"/>
              <a:gd name="T60" fmla="*/ 259 w 1280"/>
              <a:gd name="T61" fmla="*/ 1740 h 1769"/>
              <a:gd name="T62" fmla="*/ 303 w 1280"/>
              <a:gd name="T63" fmla="*/ 1765 h 1769"/>
              <a:gd name="T64" fmla="*/ 397 w 1280"/>
              <a:gd name="T65" fmla="*/ 1719 h 1769"/>
              <a:gd name="T66" fmla="*/ 515 w 1280"/>
              <a:gd name="T67" fmla="*/ 1704 h 1769"/>
              <a:gd name="T68" fmla="*/ 574 w 1280"/>
              <a:gd name="T69" fmla="*/ 1659 h 1769"/>
              <a:gd name="T70" fmla="*/ 634 w 1280"/>
              <a:gd name="T71" fmla="*/ 1603 h 1769"/>
              <a:gd name="T72" fmla="*/ 785 w 1280"/>
              <a:gd name="T73" fmla="*/ 1541 h 1769"/>
              <a:gd name="T74" fmla="*/ 936 w 1280"/>
              <a:gd name="T75" fmla="*/ 1476 h 1769"/>
              <a:gd name="T76" fmla="*/ 1033 w 1280"/>
              <a:gd name="T77" fmla="*/ 1427 h 1769"/>
              <a:gd name="T78" fmla="*/ 1018 w 1280"/>
              <a:gd name="T79" fmla="*/ 1401 h 1769"/>
              <a:gd name="T80" fmla="*/ 959 w 1280"/>
              <a:gd name="T81" fmla="*/ 1286 h 1769"/>
              <a:gd name="T82" fmla="*/ 919 w 1280"/>
              <a:gd name="T83" fmla="*/ 1259 h 1769"/>
              <a:gd name="T84" fmla="*/ 897 w 1280"/>
              <a:gd name="T85" fmla="*/ 1187 h 1769"/>
              <a:gd name="T86" fmla="*/ 834 w 1280"/>
              <a:gd name="T87" fmla="*/ 1093 h 1769"/>
              <a:gd name="T88" fmla="*/ 833 w 1280"/>
              <a:gd name="T89" fmla="*/ 985 h 1769"/>
              <a:gd name="T90" fmla="*/ 838 w 1280"/>
              <a:gd name="T91" fmla="*/ 848 h 1769"/>
              <a:gd name="T92" fmla="*/ 830 w 1280"/>
              <a:gd name="T93" fmla="*/ 792 h 1769"/>
              <a:gd name="T94" fmla="*/ 965 w 1280"/>
              <a:gd name="T95" fmla="*/ 630 h 1769"/>
              <a:gd name="T96" fmla="*/ 1036 w 1280"/>
              <a:gd name="T97" fmla="*/ 517 h 1769"/>
              <a:gd name="T98" fmla="*/ 1090 w 1280"/>
              <a:gd name="T99" fmla="*/ 474 h 1769"/>
              <a:gd name="T100" fmla="*/ 1131 w 1280"/>
              <a:gd name="T101" fmla="*/ 427 h 1769"/>
              <a:gd name="T102" fmla="*/ 1162 w 1280"/>
              <a:gd name="T103" fmla="*/ 383 h 1769"/>
              <a:gd name="T104" fmla="*/ 1175 w 1280"/>
              <a:gd name="T105" fmla="*/ 280 h 1769"/>
              <a:gd name="T106" fmla="*/ 1270 w 1280"/>
              <a:gd name="T107" fmla="*/ 168 h 1769"/>
              <a:gd name="T108" fmla="*/ 1275 w 1280"/>
              <a:gd name="T109" fmla="*/ 95 h 1769"/>
              <a:gd name="T110" fmla="*/ 1250 w 1280"/>
              <a:gd name="T111" fmla="*/ 67 h 17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80" h="1769">
                <a:moveTo>
                  <a:pt x="1202" y="0"/>
                </a:moveTo>
                <a:lnTo>
                  <a:pt x="1202" y="0"/>
                </a:lnTo>
                <a:lnTo>
                  <a:pt x="1168" y="8"/>
                </a:lnTo>
                <a:lnTo>
                  <a:pt x="1144" y="17"/>
                </a:lnTo>
                <a:lnTo>
                  <a:pt x="1137" y="20"/>
                </a:lnTo>
                <a:lnTo>
                  <a:pt x="1134" y="23"/>
                </a:lnTo>
                <a:lnTo>
                  <a:pt x="1134" y="23"/>
                </a:lnTo>
                <a:lnTo>
                  <a:pt x="1134" y="26"/>
                </a:lnTo>
                <a:lnTo>
                  <a:pt x="1130" y="28"/>
                </a:lnTo>
                <a:lnTo>
                  <a:pt x="1121" y="31"/>
                </a:lnTo>
                <a:lnTo>
                  <a:pt x="1109" y="35"/>
                </a:lnTo>
                <a:lnTo>
                  <a:pt x="1105" y="39"/>
                </a:lnTo>
                <a:lnTo>
                  <a:pt x="1102" y="44"/>
                </a:lnTo>
                <a:lnTo>
                  <a:pt x="1102" y="44"/>
                </a:lnTo>
                <a:lnTo>
                  <a:pt x="1086" y="72"/>
                </a:lnTo>
                <a:lnTo>
                  <a:pt x="1053" y="125"/>
                </a:lnTo>
                <a:lnTo>
                  <a:pt x="1005" y="206"/>
                </a:lnTo>
                <a:lnTo>
                  <a:pt x="1005" y="206"/>
                </a:lnTo>
                <a:lnTo>
                  <a:pt x="990" y="224"/>
                </a:lnTo>
                <a:lnTo>
                  <a:pt x="978" y="237"/>
                </a:lnTo>
                <a:lnTo>
                  <a:pt x="978" y="237"/>
                </a:lnTo>
                <a:lnTo>
                  <a:pt x="971" y="243"/>
                </a:lnTo>
                <a:lnTo>
                  <a:pt x="961" y="250"/>
                </a:lnTo>
                <a:lnTo>
                  <a:pt x="949" y="256"/>
                </a:lnTo>
                <a:lnTo>
                  <a:pt x="943" y="257"/>
                </a:lnTo>
                <a:lnTo>
                  <a:pt x="938" y="257"/>
                </a:lnTo>
                <a:lnTo>
                  <a:pt x="938" y="257"/>
                </a:lnTo>
                <a:lnTo>
                  <a:pt x="937" y="259"/>
                </a:lnTo>
                <a:lnTo>
                  <a:pt x="934" y="259"/>
                </a:lnTo>
                <a:lnTo>
                  <a:pt x="928" y="265"/>
                </a:lnTo>
                <a:lnTo>
                  <a:pt x="912" y="283"/>
                </a:lnTo>
                <a:lnTo>
                  <a:pt x="899" y="300"/>
                </a:lnTo>
                <a:lnTo>
                  <a:pt x="893" y="308"/>
                </a:lnTo>
                <a:lnTo>
                  <a:pt x="875" y="308"/>
                </a:lnTo>
                <a:lnTo>
                  <a:pt x="837" y="334"/>
                </a:lnTo>
                <a:lnTo>
                  <a:pt x="800" y="337"/>
                </a:lnTo>
                <a:lnTo>
                  <a:pt x="769" y="361"/>
                </a:lnTo>
                <a:lnTo>
                  <a:pt x="769" y="361"/>
                </a:lnTo>
                <a:lnTo>
                  <a:pt x="756" y="378"/>
                </a:lnTo>
                <a:lnTo>
                  <a:pt x="747" y="392"/>
                </a:lnTo>
                <a:lnTo>
                  <a:pt x="741" y="402"/>
                </a:lnTo>
                <a:lnTo>
                  <a:pt x="741" y="402"/>
                </a:lnTo>
                <a:lnTo>
                  <a:pt x="725" y="433"/>
                </a:lnTo>
                <a:lnTo>
                  <a:pt x="690" y="495"/>
                </a:lnTo>
                <a:lnTo>
                  <a:pt x="653" y="557"/>
                </a:lnTo>
                <a:lnTo>
                  <a:pt x="640" y="577"/>
                </a:lnTo>
                <a:lnTo>
                  <a:pt x="632" y="589"/>
                </a:lnTo>
                <a:lnTo>
                  <a:pt x="632" y="589"/>
                </a:lnTo>
                <a:lnTo>
                  <a:pt x="630" y="592"/>
                </a:lnTo>
                <a:lnTo>
                  <a:pt x="630" y="593"/>
                </a:lnTo>
                <a:lnTo>
                  <a:pt x="630" y="598"/>
                </a:lnTo>
                <a:lnTo>
                  <a:pt x="630" y="598"/>
                </a:lnTo>
                <a:lnTo>
                  <a:pt x="627" y="598"/>
                </a:lnTo>
                <a:lnTo>
                  <a:pt x="610" y="596"/>
                </a:lnTo>
                <a:lnTo>
                  <a:pt x="610" y="596"/>
                </a:lnTo>
                <a:lnTo>
                  <a:pt x="577" y="593"/>
                </a:lnTo>
                <a:lnTo>
                  <a:pt x="563" y="592"/>
                </a:lnTo>
                <a:lnTo>
                  <a:pt x="563" y="592"/>
                </a:lnTo>
                <a:lnTo>
                  <a:pt x="559" y="598"/>
                </a:lnTo>
                <a:lnTo>
                  <a:pt x="552" y="608"/>
                </a:lnTo>
                <a:lnTo>
                  <a:pt x="543" y="623"/>
                </a:lnTo>
                <a:lnTo>
                  <a:pt x="543" y="623"/>
                </a:lnTo>
                <a:lnTo>
                  <a:pt x="538" y="632"/>
                </a:lnTo>
                <a:lnTo>
                  <a:pt x="528" y="649"/>
                </a:lnTo>
                <a:lnTo>
                  <a:pt x="521" y="658"/>
                </a:lnTo>
                <a:lnTo>
                  <a:pt x="515" y="667"/>
                </a:lnTo>
                <a:lnTo>
                  <a:pt x="507" y="673"/>
                </a:lnTo>
                <a:lnTo>
                  <a:pt x="504" y="674"/>
                </a:lnTo>
                <a:lnTo>
                  <a:pt x="502" y="674"/>
                </a:lnTo>
                <a:lnTo>
                  <a:pt x="502" y="674"/>
                </a:lnTo>
                <a:lnTo>
                  <a:pt x="487" y="676"/>
                </a:lnTo>
                <a:lnTo>
                  <a:pt x="482" y="674"/>
                </a:lnTo>
                <a:lnTo>
                  <a:pt x="482" y="674"/>
                </a:lnTo>
                <a:lnTo>
                  <a:pt x="468" y="720"/>
                </a:lnTo>
                <a:lnTo>
                  <a:pt x="453" y="758"/>
                </a:lnTo>
                <a:lnTo>
                  <a:pt x="438" y="795"/>
                </a:lnTo>
                <a:lnTo>
                  <a:pt x="438" y="795"/>
                </a:lnTo>
                <a:lnTo>
                  <a:pt x="432" y="807"/>
                </a:lnTo>
                <a:lnTo>
                  <a:pt x="426" y="817"/>
                </a:lnTo>
                <a:lnTo>
                  <a:pt x="421" y="823"/>
                </a:lnTo>
                <a:lnTo>
                  <a:pt x="415" y="826"/>
                </a:lnTo>
                <a:lnTo>
                  <a:pt x="406" y="831"/>
                </a:lnTo>
                <a:lnTo>
                  <a:pt x="404" y="831"/>
                </a:lnTo>
                <a:lnTo>
                  <a:pt x="404" y="832"/>
                </a:lnTo>
                <a:lnTo>
                  <a:pt x="404" y="832"/>
                </a:lnTo>
                <a:lnTo>
                  <a:pt x="401" y="850"/>
                </a:lnTo>
                <a:lnTo>
                  <a:pt x="393" y="888"/>
                </a:lnTo>
                <a:lnTo>
                  <a:pt x="388" y="907"/>
                </a:lnTo>
                <a:lnTo>
                  <a:pt x="382" y="925"/>
                </a:lnTo>
                <a:lnTo>
                  <a:pt x="375" y="938"/>
                </a:lnTo>
                <a:lnTo>
                  <a:pt x="372" y="943"/>
                </a:lnTo>
                <a:lnTo>
                  <a:pt x="369" y="944"/>
                </a:lnTo>
                <a:lnTo>
                  <a:pt x="369" y="944"/>
                </a:lnTo>
                <a:lnTo>
                  <a:pt x="363" y="946"/>
                </a:lnTo>
                <a:lnTo>
                  <a:pt x="356" y="947"/>
                </a:lnTo>
                <a:lnTo>
                  <a:pt x="344" y="947"/>
                </a:lnTo>
                <a:lnTo>
                  <a:pt x="331" y="944"/>
                </a:lnTo>
                <a:lnTo>
                  <a:pt x="331" y="944"/>
                </a:lnTo>
                <a:lnTo>
                  <a:pt x="298" y="1052"/>
                </a:lnTo>
                <a:lnTo>
                  <a:pt x="273" y="1128"/>
                </a:lnTo>
                <a:lnTo>
                  <a:pt x="263" y="1156"/>
                </a:lnTo>
                <a:lnTo>
                  <a:pt x="259" y="1165"/>
                </a:lnTo>
                <a:lnTo>
                  <a:pt x="256" y="1171"/>
                </a:lnTo>
                <a:lnTo>
                  <a:pt x="256" y="1171"/>
                </a:lnTo>
                <a:lnTo>
                  <a:pt x="250" y="1177"/>
                </a:lnTo>
                <a:lnTo>
                  <a:pt x="241" y="1184"/>
                </a:lnTo>
                <a:lnTo>
                  <a:pt x="218" y="1198"/>
                </a:lnTo>
                <a:lnTo>
                  <a:pt x="197" y="1209"/>
                </a:lnTo>
                <a:lnTo>
                  <a:pt x="190" y="1212"/>
                </a:lnTo>
                <a:lnTo>
                  <a:pt x="185" y="1214"/>
                </a:lnTo>
                <a:lnTo>
                  <a:pt x="185" y="1214"/>
                </a:lnTo>
                <a:lnTo>
                  <a:pt x="168" y="1211"/>
                </a:lnTo>
                <a:lnTo>
                  <a:pt x="156" y="1208"/>
                </a:lnTo>
                <a:lnTo>
                  <a:pt x="147" y="1208"/>
                </a:lnTo>
                <a:lnTo>
                  <a:pt x="147" y="1208"/>
                </a:lnTo>
                <a:lnTo>
                  <a:pt x="140" y="1205"/>
                </a:lnTo>
                <a:lnTo>
                  <a:pt x="131" y="1200"/>
                </a:lnTo>
                <a:lnTo>
                  <a:pt x="122" y="1195"/>
                </a:lnTo>
                <a:lnTo>
                  <a:pt x="101" y="1178"/>
                </a:lnTo>
                <a:lnTo>
                  <a:pt x="101" y="1178"/>
                </a:lnTo>
                <a:lnTo>
                  <a:pt x="101" y="1184"/>
                </a:lnTo>
                <a:lnTo>
                  <a:pt x="98" y="1195"/>
                </a:lnTo>
                <a:lnTo>
                  <a:pt x="93" y="1206"/>
                </a:lnTo>
                <a:lnTo>
                  <a:pt x="90" y="1212"/>
                </a:lnTo>
                <a:lnTo>
                  <a:pt x="85" y="1217"/>
                </a:lnTo>
                <a:lnTo>
                  <a:pt x="85" y="1217"/>
                </a:lnTo>
                <a:lnTo>
                  <a:pt x="65" y="1228"/>
                </a:lnTo>
                <a:lnTo>
                  <a:pt x="54" y="1233"/>
                </a:lnTo>
                <a:lnTo>
                  <a:pt x="54" y="1233"/>
                </a:lnTo>
                <a:lnTo>
                  <a:pt x="42" y="1262"/>
                </a:lnTo>
                <a:lnTo>
                  <a:pt x="31" y="1287"/>
                </a:lnTo>
                <a:lnTo>
                  <a:pt x="25" y="1298"/>
                </a:lnTo>
                <a:lnTo>
                  <a:pt x="19" y="1305"/>
                </a:lnTo>
                <a:lnTo>
                  <a:pt x="19" y="1305"/>
                </a:lnTo>
                <a:lnTo>
                  <a:pt x="10" y="1317"/>
                </a:lnTo>
                <a:lnTo>
                  <a:pt x="4" y="1327"/>
                </a:lnTo>
                <a:lnTo>
                  <a:pt x="0" y="1336"/>
                </a:lnTo>
                <a:lnTo>
                  <a:pt x="0" y="1336"/>
                </a:lnTo>
                <a:lnTo>
                  <a:pt x="3" y="1336"/>
                </a:lnTo>
                <a:lnTo>
                  <a:pt x="6" y="1337"/>
                </a:lnTo>
                <a:lnTo>
                  <a:pt x="9" y="1339"/>
                </a:lnTo>
                <a:lnTo>
                  <a:pt x="12" y="1342"/>
                </a:lnTo>
                <a:lnTo>
                  <a:pt x="15" y="1348"/>
                </a:lnTo>
                <a:lnTo>
                  <a:pt x="16" y="1355"/>
                </a:lnTo>
                <a:lnTo>
                  <a:pt x="15" y="1365"/>
                </a:lnTo>
                <a:lnTo>
                  <a:pt x="15" y="1365"/>
                </a:lnTo>
                <a:lnTo>
                  <a:pt x="10" y="1401"/>
                </a:lnTo>
                <a:lnTo>
                  <a:pt x="9" y="1411"/>
                </a:lnTo>
                <a:lnTo>
                  <a:pt x="10" y="1427"/>
                </a:lnTo>
                <a:lnTo>
                  <a:pt x="10" y="1427"/>
                </a:lnTo>
                <a:lnTo>
                  <a:pt x="20" y="1424"/>
                </a:lnTo>
                <a:lnTo>
                  <a:pt x="29" y="1423"/>
                </a:lnTo>
                <a:lnTo>
                  <a:pt x="34" y="1423"/>
                </a:lnTo>
                <a:lnTo>
                  <a:pt x="37" y="1424"/>
                </a:lnTo>
                <a:lnTo>
                  <a:pt x="37" y="1424"/>
                </a:lnTo>
                <a:lnTo>
                  <a:pt x="41" y="1427"/>
                </a:lnTo>
                <a:lnTo>
                  <a:pt x="45" y="1433"/>
                </a:lnTo>
                <a:lnTo>
                  <a:pt x="54" y="1448"/>
                </a:lnTo>
                <a:lnTo>
                  <a:pt x="60" y="1463"/>
                </a:lnTo>
                <a:lnTo>
                  <a:pt x="63" y="1470"/>
                </a:lnTo>
                <a:lnTo>
                  <a:pt x="63" y="1470"/>
                </a:lnTo>
                <a:lnTo>
                  <a:pt x="50" y="1501"/>
                </a:lnTo>
                <a:lnTo>
                  <a:pt x="37" y="1529"/>
                </a:lnTo>
                <a:lnTo>
                  <a:pt x="37" y="1529"/>
                </a:lnTo>
                <a:lnTo>
                  <a:pt x="54" y="1530"/>
                </a:lnTo>
                <a:lnTo>
                  <a:pt x="54" y="1530"/>
                </a:lnTo>
                <a:lnTo>
                  <a:pt x="63" y="1529"/>
                </a:lnTo>
                <a:lnTo>
                  <a:pt x="73" y="1526"/>
                </a:lnTo>
                <a:lnTo>
                  <a:pt x="85" y="1520"/>
                </a:lnTo>
                <a:lnTo>
                  <a:pt x="85" y="1520"/>
                </a:lnTo>
                <a:lnTo>
                  <a:pt x="91" y="1519"/>
                </a:lnTo>
                <a:lnTo>
                  <a:pt x="106" y="1516"/>
                </a:lnTo>
                <a:lnTo>
                  <a:pt x="122" y="1514"/>
                </a:lnTo>
                <a:lnTo>
                  <a:pt x="128" y="1516"/>
                </a:lnTo>
                <a:lnTo>
                  <a:pt x="132" y="1517"/>
                </a:lnTo>
                <a:lnTo>
                  <a:pt x="132" y="1517"/>
                </a:lnTo>
                <a:lnTo>
                  <a:pt x="151" y="1544"/>
                </a:lnTo>
                <a:lnTo>
                  <a:pt x="172" y="1535"/>
                </a:lnTo>
                <a:lnTo>
                  <a:pt x="160" y="1517"/>
                </a:lnTo>
                <a:lnTo>
                  <a:pt x="160" y="1517"/>
                </a:lnTo>
                <a:lnTo>
                  <a:pt x="182" y="1502"/>
                </a:lnTo>
                <a:lnTo>
                  <a:pt x="198" y="1492"/>
                </a:lnTo>
                <a:lnTo>
                  <a:pt x="206" y="1489"/>
                </a:lnTo>
                <a:lnTo>
                  <a:pt x="210" y="1488"/>
                </a:lnTo>
                <a:lnTo>
                  <a:pt x="210" y="1488"/>
                </a:lnTo>
                <a:lnTo>
                  <a:pt x="225" y="1489"/>
                </a:lnTo>
                <a:lnTo>
                  <a:pt x="232" y="1492"/>
                </a:lnTo>
                <a:lnTo>
                  <a:pt x="232" y="1492"/>
                </a:lnTo>
                <a:lnTo>
                  <a:pt x="231" y="1500"/>
                </a:lnTo>
                <a:lnTo>
                  <a:pt x="228" y="1517"/>
                </a:lnTo>
                <a:lnTo>
                  <a:pt x="225" y="1528"/>
                </a:lnTo>
                <a:lnTo>
                  <a:pt x="222" y="1535"/>
                </a:lnTo>
                <a:lnTo>
                  <a:pt x="219" y="1541"/>
                </a:lnTo>
                <a:lnTo>
                  <a:pt x="218" y="1544"/>
                </a:lnTo>
                <a:lnTo>
                  <a:pt x="215" y="1544"/>
                </a:lnTo>
                <a:lnTo>
                  <a:pt x="215" y="1544"/>
                </a:lnTo>
                <a:lnTo>
                  <a:pt x="203" y="1544"/>
                </a:lnTo>
                <a:lnTo>
                  <a:pt x="200" y="1544"/>
                </a:lnTo>
                <a:lnTo>
                  <a:pt x="168" y="1594"/>
                </a:lnTo>
                <a:lnTo>
                  <a:pt x="150" y="1622"/>
                </a:lnTo>
                <a:lnTo>
                  <a:pt x="150" y="1640"/>
                </a:lnTo>
                <a:lnTo>
                  <a:pt x="154" y="1657"/>
                </a:lnTo>
                <a:lnTo>
                  <a:pt x="154" y="1657"/>
                </a:lnTo>
                <a:lnTo>
                  <a:pt x="163" y="1656"/>
                </a:lnTo>
                <a:lnTo>
                  <a:pt x="182" y="1656"/>
                </a:lnTo>
                <a:lnTo>
                  <a:pt x="196" y="1656"/>
                </a:lnTo>
                <a:lnTo>
                  <a:pt x="207" y="1657"/>
                </a:lnTo>
                <a:lnTo>
                  <a:pt x="218" y="1660"/>
                </a:lnTo>
                <a:lnTo>
                  <a:pt x="226" y="1666"/>
                </a:lnTo>
                <a:lnTo>
                  <a:pt x="226" y="1666"/>
                </a:lnTo>
                <a:lnTo>
                  <a:pt x="232" y="1672"/>
                </a:lnTo>
                <a:lnTo>
                  <a:pt x="238" y="1679"/>
                </a:lnTo>
                <a:lnTo>
                  <a:pt x="248" y="1697"/>
                </a:lnTo>
                <a:lnTo>
                  <a:pt x="256" y="1713"/>
                </a:lnTo>
                <a:lnTo>
                  <a:pt x="259" y="1726"/>
                </a:lnTo>
                <a:lnTo>
                  <a:pt x="259" y="1726"/>
                </a:lnTo>
                <a:lnTo>
                  <a:pt x="259" y="1740"/>
                </a:lnTo>
                <a:lnTo>
                  <a:pt x="257" y="1754"/>
                </a:lnTo>
                <a:lnTo>
                  <a:pt x="254" y="1769"/>
                </a:lnTo>
                <a:lnTo>
                  <a:pt x="254" y="1769"/>
                </a:lnTo>
                <a:lnTo>
                  <a:pt x="262" y="1769"/>
                </a:lnTo>
                <a:lnTo>
                  <a:pt x="281" y="1769"/>
                </a:lnTo>
                <a:lnTo>
                  <a:pt x="293" y="1768"/>
                </a:lnTo>
                <a:lnTo>
                  <a:pt x="303" y="1765"/>
                </a:lnTo>
                <a:lnTo>
                  <a:pt x="315" y="1760"/>
                </a:lnTo>
                <a:lnTo>
                  <a:pt x="323" y="1754"/>
                </a:lnTo>
                <a:lnTo>
                  <a:pt x="323" y="1754"/>
                </a:lnTo>
                <a:lnTo>
                  <a:pt x="344" y="1741"/>
                </a:lnTo>
                <a:lnTo>
                  <a:pt x="368" y="1729"/>
                </a:lnTo>
                <a:lnTo>
                  <a:pt x="388" y="1721"/>
                </a:lnTo>
                <a:lnTo>
                  <a:pt x="397" y="1719"/>
                </a:lnTo>
                <a:lnTo>
                  <a:pt x="401" y="1718"/>
                </a:lnTo>
                <a:lnTo>
                  <a:pt x="401" y="1718"/>
                </a:lnTo>
                <a:lnTo>
                  <a:pt x="432" y="1721"/>
                </a:lnTo>
                <a:lnTo>
                  <a:pt x="459" y="1722"/>
                </a:lnTo>
                <a:lnTo>
                  <a:pt x="459" y="1722"/>
                </a:lnTo>
                <a:lnTo>
                  <a:pt x="490" y="1713"/>
                </a:lnTo>
                <a:lnTo>
                  <a:pt x="515" y="1704"/>
                </a:lnTo>
                <a:lnTo>
                  <a:pt x="515" y="1704"/>
                </a:lnTo>
                <a:lnTo>
                  <a:pt x="537" y="1693"/>
                </a:lnTo>
                <a:lnTo>
                  <a:pt x="563" y="1679"/>
                </a:lnTo>
                <a:lnTo>
                  <a:pt x="563" y="1679"/>
                </a:lnTo>
                <a:lnTo>
                  <a:pt x="566" y="1675"/>
                </a:lnTo>
                <a:lnTo>
                  <a:pt x="569" y="1665"/>
                </a:lnTo>
                <a:lnTo>
                  <a:pt x="574" y="1659"/>
                </a:lnTo>
                <a:lnTo>
                  <a:pt x="579" y="1650"/>
                </a:lnTo>
                <a:lnTo>
                  <a:pt x="588" y="1640"/>
                </a:lnTo>
                <a:lnTo>
                  <a:pt x="600" y="1626"/>
                </a:lnTo>
                <a:lnTo>
                  <a:pt x="600" y="1626"/>
                </a:lnTo>
                <a:lnTo>
                  <a:pt x="607" y="1620"/>
                </a:lnTo>
                <a:lnTo>
                  <a:pt x="615" y="1613"/>
                </a:lnTo>
                <a:lnTo>
                  <a:pt x="634" y="1603"/>
                </a:lnTo>
                <a:lnTo>
                  <a:pt x="655" y="1592"/>
                </a:lnTo>
                <a:lnTo>
                  <a:pt x="677" y="1582"/>
                </a:lnTo>
                <a:lnTo>
                  <a:pt x="721" y="1567"/>
                </a:lnTo>
                <a:lnTo>
                  <a:pt x="759" y="1556"/>
                </a:lnTo>
                <a:lnTo>
                  <a:pt x="759" y="1556"/>
                </a:lnTo>
                <a:lnTo>
                  <a:pt x="774" y="1548"/>
                </a:lnTo>
                <a:lnTo>
                  <a:pt x="785" y="1541"/>
                </a:lnTo>
                <a:lnTo>
                  <a:pt x="805" y="1526"/>
                </a:lnTo>
                <a:lnTo>
                  <a:pt x="813" y="1519"/>
                </a:lnTo>
                <a:lnTo>
                  <a:pt x="824" y="1511"/>
                </a:lnTo>
                <a:lnTo>
                  <a:pt x="835" y="1505"/>
                </a:lnTo>
                <a:lnTo>
                  <a:pt x="850" y="1501"/>
                </a:lnTo>
                <a:lnTo>
                  <a:pt x="850" y="1501"/>
                </a:lnTo>
                <a:lnTo>
                  <a:pt x="936" y="1476"/>
                </a:lnTo>
                <a:lnTo>
                  <a:pt x="980" y="1461"/>
                </a:lnTo>
                <a:lnTo>
                  <a:pt x="1011" y="1451"/>
                </a:lnTo>
                <a:lnTo>
                  <a:pt x="1011" y="1451"/>
                </a:lnTo>
                <a:lnTo>
                  <a:pt x="1019" y="1445"/>
                </a:lnTo>
                <a:lnTo>
                  <a:pt x="1027" y="1439"/>
                </a:lnTo>
                <a:lnTo>
                  <a:pt x="1030" y="1433"/>
                </a:lnTo>
                <a:lnTo>
                  <a:pt x="1033" y="1427"/>
                </a:lnTo>
                <a:lnTo>
                  <a:pt x="1033" y="1421"/>
                </a:lnTo>
                <a:lnTo>
                  <a:pt x="1033" y="1416"/>
                </a:lnTo>
                <a:lnTo>
                  <a:pt x="1033" y="1411"/>
                </a:lnTo>
                <a:lnTo>
                  <a:pt x="1033" y="1411"/>
                </a:lnTo>
                <a:lnTo>
                  <a:pt x="1025" y="1407"/>
                </a:lnTo>
                <a:lnTo>
                  <a:pt x="1018" y="1401"/>
                </a:lnTo>
                <a:lnTo>
                  <a:pt x="1018" y="1401"/>
                </a:lnTo>
                <a:lnTo>
                  <a:pt x="1014" y="1386"/>
                </a:lnTo>
                <a:lnTo>
                  <a:pt x="1006" y="1355"/>
                </a:lnTo>
                <a:lnTo>
                  <a:pt x="997" y="1314"/>
                </a:lnTo>
                <a:lnTo>
                  <a:pt x="997" y="1314"/>
                </a:lnTo>
                <a:lnTo>
                  <a:pt x="981" y="1302"/>
                </a:lnTo>
                <a:lnTo>
                  <a:pt x="968" y="1293"/>
                </a:lnTo>
                <a:lnTo>
                  <a:pt x="959" y="1286"/>
                </a:lnTo>
                <a:lnTo>
                  <a:pt x="959" y="1286"/>
                </a:lnTo>
                <a:lnTo>
                  <a:pt x="955" y="1283"/>
                </a:lnTo>
                <a:lnTo>
                  <a:pt x="950" y="1281"/>
                </a:lnTo>
                <a:lnTo>
                  <a:pt x="937" y="1276"/>
                </a:lnTo>
                <a:lnTo>
                  <a:pt x="931" y="1273"/>
                </a:lnTo>
                <a:lnTo>
                  <a:pt x="924" y="1267"/>
                </a:lnTo>
                <a:lnTo>
                  <a:pt x="919" y="1259"/>
                </a:lnTo>
                <a:lnTo>
                  <a:pt x="915" y="1249"/>
                </a:lnTo>
                <a:lnTo>
                  <a:pt x="915" y="1249"/>
                </a:lnTo>
                <a:lnTo>
                  <a:pt x="906" y="1206"/>
                </a:lnTo>
                <a:lnTo>
                  <a:pt x="902" y="1187"/>
                </a:lnTo>
                <a:lnTo>
                  <a:pt x="902" y="1187"/>
                </a:lnTo>
                <a:lnTo>
                  <a:pt x="900" y="1187"/>
                </a:lnTo>
                <a:lnTo>
                  <a:pt x="897" y="1187"/>
                </a:lnTo>
                <a:lnTo>
                  <a:pt x="894" y="1183"/>
                </a:lnTo>
                <a:lnTo>
                  <a:pt x="893" y="1177"/>
                </a:lnTo>
                <a:lnTo>
                  <a:pt x="893" y="1177"/>
                </a:lnTo>
                <a:lnTo>
                  <a:pt x="891" y="1149"/>
                </a:lnTo>
                <a:lnTo>
                  <a:pt x="891" y="1149"/>
                </a:lnTo>
                <a:lnTo>
                  <a:pt x="834" y="1093"/>
                </a:lnTo>
                <a:lnTo>
                  <a:pt x="834" y="1093"/>
                </a:lnTo>
                <a:lnTo>
                  <a:pt x="819" y="1075"/>
                </a:lnTo>
                <a:lnTo>
                  <a:pt x="819" y="1075"/>
                </a:lnTo>
                <a:lnTo>
                  <a:pt x="828" y="1038"/>
                </a:lnTo>
                <a:lnTo>
                  <a:pt x="828" y="1038"/>
                </a:lnTo>
                <a:lnTo>
                  <a:pt x="831" y="1013"/>
                </a:lnTo>
                <a:lnTo>
                  <a:pt x="833" y="997"/>
                </a:lnTo>
                <a:lnTo>
                  <a:pt x="833" y="985"/>
                </a:lnTo>
                <a:lnTo>
                  <a:pt x="833" y="985"/>
                </a:lnTo>
                <a:lnTo>
                  <a:pt x="827" y="888"/>
                </a:lnTo>
                <a:lnTo>
                  <a:pt x="827" y="888"/>
                </a:lnTo>
                <a:lnTo>
                  <a:pt x="833" y="870"/>
                </a:lnTo>
                <a:lnTo>
                  <a:pt x="837" y="857"/>
                </a:lnTo>
                <a:lnTo>
                  <a:pt x="838" y="848"/>
                </a:lnTo>
                <a:lnTo>
                  <a:pt x="838" y="848"/>
                </a:lnTo>
                <a:lnTo>
                  <a:pt x="837" y="841"/>
                </a:lnTo>
                <a:lnTo>
                  <a:pt x="833" y="828"/>
                </a:lnTo>
                <a:lnTo>
                  <a:pt x="828" y="813"/>
                </a:lnTo>
                <a:lnTo>
                  <a:pt x="828" y="804"/>
                </a:lnTo>
                <a:lnTo>
                  <a:pt x="828" y="797"/>
                </a:lnTo>
                <a:lnTo>
                  <a:pt x="828" y="797"/>
                </a:lnTo>
                <a:lnTo>
                  <a:pt x="830" y="792"/>
                </a:lnTo>
                <a:lnTo>
                  <a:pt x="834" y="785"/>
                </a:lnTo>
                <a:lnTo>
                  <a:pt x="847" y="764"/>
                </a:lnTo>
                <a:lnTo>
                  <a:pt x="887" y="711"/>
                </a:lnTo>
                <a:lnTo>
                  <a:pt x="927" y="663"/>
                </a:lnTo>
                <a:lnTo>
                  <a:pt x="946" y="641"/>
                </a:lnTo>
                <a:lnTo>
                  <a:pt x="946" y="641"/>
                </a:lnTo>
                <a:lnTo>
                  <a:pt x="965" y="630"/>
                </a:lnTo>
                <a:lnTo>
                  <a:pt x="978" y="623"/>
                </a:lnTo>
                <a:lnTo>
                  <a:pt x="987" y="617"/>
                </a:lnTo>
                <a:lnTo>
                  <a:pt x="987" y="617"/>
                </a:lnTo>
                <a:lnTo>
                  <a:pt x="997" y="596"/>
                </a:lnTo>
                <a:lnTo>
                  <a:pt x="1015" y="558"/>
                </a:lnTo>
                <a:lnTo>
                  <a:pt x="1025" y="536"/>
                </a:lnTo>
                <a:lnTo>
                  <a:pt x="1036" y="517"/>
                </a:lnTo>
                <a:lnTo>
                  <a:pt x="1046" y="502"/>
                </a:lnTo>
                <a:lnTo>
                  <a:pt x="1050" y="496"/>
                </a:lnTo>
                <a:lnTo>
                  <a:pt x="1055" y="493"/>
                </a:lnTo>
                <a:lnTo>
                  <a:pt x="1055" y="493"/>
                </a:lnTo>
                <a:lnTo>
                  <a:pt x="1062" y="487"/>
                </a:lnTo>
                <a:lnTo>
                  <a:pt x="1072" y="483"/>
                </a:lnTo>
                <a:lnTo>
                  <a:pt x="1090" y="474"/>
                </a:lnTo>
                <a:lnTo>
                  <a:pt x="1099" y="470"/>
                </a:lnTo>
                <a:lnTo>
                  <a:pt x="1108" y="465"/>
                </a:lnTo>
                <a:lnTo>
                  <a:pt x="1115" y="459"/>
                </a:lnTo>
                <a:lnTo>
                  <a:pt x="1119" y="453"/>
                </a:lnTo>
                <a:lnTo>
                  <a:pt x="1119" y="453"/>
                </a:lnTo>
                <a:lnTo>
                  <a:pt x="1127" y="440"/>
                </a:lnTo>
                <a:lnTo>
                  <a:pt x="1131" y="427"/>
                </a:lnTo>
                <a:lnTo>
                  <a:pt x="1136" y="415"/>
                </a:lnTo>
                <a:lnTo>
                  <a:pt x="1140" y="411"/>
                </a:lnTo>
                <a:lnTo>
                  <a:pt x="1143" y="406"/>
                </a:lnTo>
                <a:lnTo>
                  <a:pt x="1143" y="406"/>
                </a:lnTo>
                <a:lnTo>
                  <a:pt x="1152" y="397"/>
                </a:lnTo>
                <a:lnTo>
                  <a:pt x="1158" y="390"/>
                </a:lnTo>
                <a:lnTo>
                  <a:pt x="1162" y="383"/>
                </a:lnTo>
                <a:lnTo>
                  <a:pt x="1165" y="375"/>
                </a:lnTo>
                <a:lnTo>
                  <a:pt x="1165" y="375"/>
                </a:lnTo>
                <a:lnTo>
                  <a:pt x="1168" y="328"/>
                </a:lnTo>
                <a:lnTo>
                  <a:pt x="1171" y="299"/>
                </a:lnTo>
                <a:lnTo>
                  <a:pt x="1174" y="287"/>
                </a:lnTo>
                <a:lnTo>
                  <a:pt x="1175" y="280"/>
                </a:lnTo>
                <a:lnTo>
                  <a:pt x="1175" y="280"/>
                </a:lnTo>
                <a:lnTo>
                  <a:pt x="1192" y="262"/>
                </a:lnTo>
                <a:lnTo>
                  <a:pt x="1219" y="232"/>
                </a:lnTo>
                <a:lnTo>
                  <a:pt x="1247" y="201"/>
                </a:lnTo>
                <a:lnTo>
                  <a:pt x="1258" y="190"/>
                </a:lnTo>
                <a:lnTo>
                  <a:pt x="1264" y="179"/>
                </a:lnTo>
                <a:lnTo>
                  <a:pt x="1264" y="179"/>
                </a:lnTo>
                <a:lnTo>
                  <a:pt x="1270" y="168"/>
                </a:lnTo>
                <a:lnTo>
                  <a:pt x="1275" y="160"/>
                </a:lnTo>
                <a:lnTo>
                  <a:pt x="1278" y="151"/>
                </a:lnTo>
                <a:lnTo>
                  <a:pt x="1280" y="145"/>
                </a:lnTo>
                <a:lnTo>
                  <a:pt x="1280" y="138"/>
                </a:lnTo>
                <a:lnTo>
                  <a:pt x="1280" y="138"/>
                </a:lnTo>
                <a:lnTo>
                  <a:pt x="1278" y="113"/>
                </a:lnTo>
                <a:lnTo>
                  <a:pt x="1275" y="95"/>
                </a:lnTo>
                <a:lnTo>
                  <a:pt x="1275" y="95"/>
                </a:lnTo>
                <a:lnTo>
                  <a:pt x="1274" y="85"/>
                </a:lnTo>
                <a:lnTo>
                  <a:pt x="1272" y="82"/>
                </a:lnTo>
                <a:lnTo>
                  <a:pt x="1270" y="81"/>
                </a:lnTo>
                <a:lnTo>
                  <a:pt x="1270" y="81"/>
                </a:lnTo>
                <a:lnTo>
                  <a:pt x="1258" y="73"/>
                </a:lnTo>
                <a:lnTo>
                  <a:pt x="1250" y="67"/>
                </a:lnTo>
                <a:lnTo>
                  <a:pt x="1243" y="60"/>
                </a:lnTo>
                <a:lnTo>
                  <a:pt x="1243" y="60"/>
                </a:lnTo>
                <a:lnTo>
                  <a:pt x="1239" y="53"/>
                </a:lnTo>
                <a:lnTo>
                  <a:pt x="1233" y="42"/>
                </a:lnTo>
                <a:lnTo>
                  <a:pt x="1228" y="32"/>
                </a:lnTo>
                <a:lnTo>
                  <a:pt x="1202" y="0"/>
                </a:lnTo>
                <a:close/>
              </a:path>
            </a:pathLst>
          </a:custGeom>
          <a:solidFill>
            <a:srgbClr val="00CC00"/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円: 塗りつぶしなし 11">
            <a:extLst>
              <a:ext uri="{FF2B5EF4-FFF2-40B4-BE49-F238E27FC236}">
                <a16:creationId xmlns:a16="http://schemas.microsoft.com/office/drawing/2014/main" id="{DB4C8C77-CA2A-4F72-45D5-F5A8009A6EB2}"/>
              </a:ext>
            </a:extLst>
          </p:cNvPr>
          <p:cNvSpPr/>
          <p:nvPr/>
        </p:nvSpPr>
        <p:spPr bwMode="auto">
          <a:xfrm>
            <a:off x="7041105" y="3026932"/>
            <a:ext cx="1280082" cy="1280082"/>
          </a:xfrm>
          <a:prstGeom prst="donut">
            <a:avLst>
              <a:gd name="adj" fmla="val 17551"/>
            </a:avLst>
          </a:prstGeom>
          <a:solidFill>
            <a:srgbClr val="FF0000">
              <a:alpha val="50196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92081105-BB2D-F841-3376-84D4B8B228F8}"/>
              </a:ext>
            </a:extLst>
          </p:cNvPr>
          <p:cNvSpPr/>
          <p:nvPr/>
        </p:nvSpPr>
        <p:spPr bwMode="auto">
          <a:xfrm>
            <a:off x="2582181" y="3196503"/>
            <a:ext cx="1093774" cy="1093774"/>
          </a:xfrm>
          <a:custGeom>
            <a:avLst/>
            <a:gdLst>
              <a:gd name="connsiteX0" fmla="*/ 183545 w 1093774"/>
              <a:gd name="connsiteY0" fmla="*/ 0 h 1093774"/>
              <a:gd name="connsiteX1" fmla="*/ 546887 w 1093774"/>
              <a:gd name="connsiteY1" fmla="*/ 363341 h 1093774"/>
              <a:gd name="connsiteX2" fmla="*/ 910229 w 1093774"/>
              <a:gd name="connsiteY2" fmla="*/ 0 h 1093774"/>
              <a:gd name="connsiteX3" fmla="*/ 1093774 w 1093774"/>
              <a:gd name="connsiteY3" fmla="*/ 183545 h 1093774"/>
              <a:gd name="connsiteX4" fmla="*/ 730433 w 1093774"/>
              <a:gd name="connsiteY4" fmla="*/ 546887 h 1093774"/>
              <a:gd name="connsiteX5" fmla="*/ 1093774 w 1093774"/>
              <a:gd name="connsiteY5" fmla="*/ 910229 h 1093774"/>
              <a:gd name="connsiteX6" fmla="*/ 910229 w 1093774"/>
              <a:gd name="connsiteY6" fmla="*/ 1093774 h 1093774"/>
              <a:gd name="connsiteX7" fmla="*/ 546887 w 1093774"/>
              <a:gd name="connsiteY7" fmla="*/ 730433 h 1093774"/>
              <a:gd name="connsiteX8" fmla="*/ 183545 w 1093774"/>
              <a:gd name="connsiteY8" fmla="*/ 1093774 h 1093774"/>
              <a:gd name="connsiteX9" fmla="*/ 0 w 1093774"/>
              <a:gd name="connsiteY9" fmla="*/ 910229 h 1093774"/>
              <a:gd name="connsiteX10" fmla="*/ 363341 w 1093774"/>
              <a:gd name="connsiteY10" fmla="*/ 546887 h 1093774"/>
              <a:gd name="connsiteX11" fmla="*/ 0 w 1093774"/>
              <a:gd name="connsiteY11" fmla="*/ 183545 h 1093774"/>
              <a:gd name="connsiteX12" fmla="*/ 183545 w 1093774"/>
              <a:gd name="connsiteY12" fmla="*/ 0 h 10937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093774" h="1093774">
                <a:moveTo>
                  <a:pt x="183545" y="0"/>
                </a:moveTo>
                <a:lnTo>
                  <a:pt x="546887" y="363341"/>
                </a:lnTo>
                <a:lnTo>
                  <a:pt x="910229" y="0"/>
                </a:lnTo>
                <a:lnTo>
                  <a:pt x="1093774" y="183545"/>
                </a:lnTo>
                <a:lnTo>
                  <a:pt x="730433" y="546887"/>
                </a:lnTo>
                <a:lnTo>
                  <a:pt x="1093774" y="910229"/>
                </a:lnTo>
                <a:lnTo>
                  <a:pt x="910229" y="1093774"/>
                </a:lnTo>
                <a:lnTo>
                  <a:pt x="546887" y="730433"/>
                </a:lnTo>
                <a:lnTo>
                  <a:pt x="183545" y="1093774"/>
                </a:lnTo>
                <a:lnTo>
                  <a:pt x="0" y="910229"/>
                </a:lnTo>
                <a:lnTo>
                  <a:pt x="363341" y="546887"/>
                </a:lnTo>
                <a:lnTo>
                  <a:pt x="0" y="183545"/>
                </a:lnTo>
                <a:lnTo>
                  <a:pt x="183545" y="0"/>
                </a:lnTo>
                <a:close/>
              </a:path>
            </a:pathLst>
          </a:custGeom>
          <a:solidFill>
            <a:srgbClr val="FF0000">
              <a:alpha val="50196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F96DC4BD-D5B2-4CBF-5BF8-E9BB67564F6A}"/>
              </a:ext>
            </a:extLst>
          </p:cNvPr>
          <p:cNvSpPr txBox="1"/>
          <p:nvPr/>
        </p:nvSpPr>
        <p:spPr>
          <a:xfrm>
            <a:off x="580744" y="5703349"/>
            <a:ext cx="1060258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200" b="1" dirty="0">
                <a:latin typeface="+mj-ea"/>
                <a:ea typeface="+mj-ea"/>
              </a:rPr>
              <a:t>淡路島の面積は約</a:t>
            </a:r>
            <a:r>
              <a:rPr kumimoji="1" lang="en-US" altLang="ja-JP" sz="3200" b="1" dirty="0">
                <a:latin typeface="+mj-ea"/>
                <a:ea typeface="+mj-ea"/>
              </a:rPr>
              <a:t>592</a:t>
            </a:r>
            <a:r>
              <a:rPr kumimoji="1" lang="ja-JP" altLang="en-US" sz="3200" b="1" dirty="0">
                <a:latin typeface="+mj-ea"/>
                <a:ea typeface="+mj-ea"/>
              </a:rPr>
              <a:t> ㎢、琵琶湖の面積は約</a:t>
            </a:r>
            <a:r>
              <a:rPr kumimoji="1" lang="en-US" altLang="ja-JP" sz="3200" b="1" dirty="0">
                <a:latin typeface="+mj-ea"/>
                <a:ea typeface="+mj-ea"/>
              </a:rPr>
              <a:t>669</a:t>
            </a:r>
            <a:r>
              <a:rPr kumimoji="1" lang="ja-JP" altLang="en-US" sz="3200" b="1" dirty="0">
                <a:latin typeface="+mj-ea"/>
                <a:ea typeface="+mj-ea"/>
              </a:rPr>
              <a:t>㎢です</a:t>
            </a:r>
            <a:endParaRPr kumimoji="1" lang="en-US" altLang="ja-JP" sz="3200" b="1" dirty="0">
              <a:latin typeface="+mj-ea"/>
              <a:ea typeface="+mj-ea"/>
            </a:endParaRPr>
          </a:p>
          <a:p>
            <a:pPr algn="ctr"/>
            <a:r>
              <a:rPr lang="ja-JP" altLang="en-US" sz="3200" b="1" dirty="0">
                <a:latin typeface="+mj-ea"/>
                <a:ea typeface="+mj-ea"/>
              </a:rPr>
              <a:t>大きさも形もふんわり似ているのかな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363940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5F0FF59-9BCA-775B-50B4-3E330A99AB59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06/10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8E2CADCD-1A61-FB23-0977-CFE25CA0EF70}"/>
              </a:ext>
            </a:extLst>
          </p:cNvPr>
          <p:cNvSpPr txBox="1"/>
          <p:nvPr/>
        </p:nvSpPr>
        <p:spPr>
          <a:xfrm>
            <a:off x="1387035" y="1269645"/>
            <a:ext cx="94179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800" b="1" dirty="0">
                <a:latin typeface="+mj-ea"/>
                <a:ea typeface="+mj-ea"/>
              </a:rPr>
              <a:t>滋賀県に琵琶湖以外の湖は・・・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BB59474-1632-ACAC-191F-4D4AFC722325}"/>
              </a:ext>
            </a:extLst>
          </p:cNvPr>
          <p:cNvSpPr txBox="1"/>
          <p:nvPr/>
        </p:nvSpPr>
        <p:spPr>
          <a:xfrm>
            <a:off x="1955540" y="2767280"/>
            <a:ext cx="326243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①ある</a:t>
            </a:r>
            <a:endParaRPr kumimoji="1" lang="ja-JP" altLang="en-US" sz="8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2A239390-5322-B082-3F6C-E37CF0F5321E}"/>
              </a:ext>
            </a:extLst>
          </p:cNvPr>
          <p:cNvSpPr txBox="1"/>
          <p:nvPr/>
        </p:nvSpPr>
        <p:spPr>
          <a:xfrm>
            <a:off x="6493287" y="2767280"/>
            <a:ext cx="326243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②ない</a:t>
            </a:r>
            <a:endParaRPr lang="en-US" altLang="ja-JP" sz="8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16813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363CD20-5D44-DE2D-E638-553BF4DB8504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06/10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CE6271EC-0803-6784-2F46-137E17527556}"/>
              </a:ext>
            </a:extLst>
          </p:cNvPr>
          <p:cNvSpPr txBox="1"/>
          <p:nvPr/>
        </p:nvSpPr>
        <p:spPr>
          <a:xfrm>
            <a:off x="1387035" y="1269645"/>
            <a:ext cx="94179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800" b="1" dirty="0">
                <a:latin typeface="+mj-ea"/>
                <a:ea typeface="+mj-ea"/>
              </a:rPr>
              <a:t>滋賀県に琵琶湖以外の湖は・・・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0051B1C-8081-10EF-A552-9F49962EEDDF}"/>
              </a:ext>
            </a:extLst>
          </p:cNvPr>
          <p:cNvSpPr txBox="1"/>
          <p:nvPr/>
        </p:nvSpPr>
        <p:spPr>
          <a:xfrm>
            <a:off x="1955540" y="2767280"/>
            <a:ext cx="326243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①ある</a:t>
            </a:r>
            <a:endParaRPr kumimoji="1" lang="ja-JP" altLang="en-US" sz="8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421EA80D-4092-33C3-3B83-1571460E4AC7}"/>
              </a:ext>
            </a:extLst>
          </p:cNvPr>
          <p:cNvSpPr txBox="1"/>
          <p:nvPr/>
        </p:nvSpPr>
        <p:spPr>
          <a:xfrm>
            <a:off x="6493287" y="2767280"/>
            <a:ext cx="326243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②ない</a:t>
            </a:r>
            <a:endParaRPr lang="en-US" altLang="ja-JP" sz="8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DA9BC849-C6E4-9B20-0529-BD9BCC744662}"/>
              </a:ext>
            </a:extLst>
          </p:cNvPr>
          <p:cNvSpPr txBox="1"/>
          <p:nvPr/>
        </p:nvSpPr>
        <p:spPr>
          <a:xfrm>
            <a:off x="1480834" y="4529917"/>
            <a:ext cx="880241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余呉湖、西の湖などがあります</a:t>
            </a:r>
            <a:endParaRPr lang="en-US" altLang="ja-JP" sz="3200" b="1" dirty="0">
              <a:latin typeface="+mj-ea"/>
              <a:ea typeface="+mj-ea"/>
            </a:endParaRPr>
          </a:p>
          <a:p>
            <a:pPr algn="ctr"/>
            <a:r>
              <a:rPr kumimoji="1" lang="ja-JP" altLang="en-US" sz="3200" b="1" dirty="0">
                <a:latin typeface="+mj-ea"/>
                <a:ea typeface="+mj-ea"/>
              </a:rPr>
              <a:t>琵琶湖とは比較にならないサイズですが・・・</a:t>
            </a:r>
            <a:endParaRPr kumimoji="1" lang="en-US" altLang="ja-JP" sz="3200" b="1" dirty="0">
              <a:latin typeface="+mj-ea"/>
              <a:ea typeface="+mj-ea"/>
            </a:endParaRPr>
          </a:p>
        </p:txBody>
      </p:sp>
      <p:sp>
        <p:nvSpPr>
          <p:cNvPr id="15" name="円: 塗りつぶしなし 14">
            <a:extLst>
              <a:ext uri="{FF2B5EF4-FFF2-40B4-BE49-F238E27FC236}">
                <a16:creationId xmlns:a16="http://schemas.microsoft.com/office/drawing/2014/main" id="{D01424EF-EF78-B3EF-ADF8-FA39CC831B46}"/>
              </a:ext>
            </a:extLst>
          </p:cNvPr>
          <p:cNvSpPr/>
          <p:nvPr/>
        </p:nvSpPr>
        <p:spPr bwMode="auto">
          <a:xfrm>
            <a:off x="1156199" y="2173103"/>
            <a:ext cx="1280082" cy="1280082"/>
          </a:xfrm>
          <a:prstGeom prst="donut">
            <a:avLst>
              <a:gd name="adj" fmla="val 17551"/>
            </a:avLst>
          </a:prstGeom>
          <a:solidFill>
            <a:srgbClr val="FF0000">
              <a:alpha val="50196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フリーフォーム: 図形 15">
            <a:extLst>
              <a:ext uri="{FF2B5EF4-FFF2-40B4-BE49-F238E27FC236}">
                <a16:creationId xmlns:a16="http://schemas.microsoft.com/office/drawing/2014/main" id="{1ABA2F1D-DDD6-E868-0BEE-761003570291}"/>
              </a:ext>
            </a:extLst>
          </p:cNvPr>
          <p:cNvSpPr/>
          <p:nvPr/>
        </p:nvSpPr>
        <p:spPr bwMode="auto">
          <a:xfrm>
            <a:off x="5816693" y="2151188"/>
            <a:ext cx="1093774" cy="1093774"/>
          </a:xfrm>
          <a:custGeom>
            <a:avLst/>
            <a:gdLst>
              <a:gd name="connsiteX0" fmla="*/ 183545 w 1093774"/>
              <a:gd name="connsiteY0" fmla="*/ 0 h 1093774"/>
              <a:gd name="connsiteX1" fmla="*/ 546887 w 1093774"/>
              <a:gd name="connsiteY1" fmla="*/ 363341 h 1093774"/>
              <a:gd name="connsiteX2" fmla="*/ 910229 w 1093774"/>
              <a:gd name="connsiteY2" fmla="*/ 0 h 1093774"/>
              <a:gd name="connsiteX3" fmla="*/ 1093774 w 1093774"/>
              <a:gd name="connsiteY3" fmla="*/ 183545 h 1093774"/>
              <a:gd name="connsiteX4" fmla="*/ 730433 w 1093774"/>
              <a:gd name="connsiteY4" fmla="*/ 546887 h 1093774"/>
              <a:gd name="connsiteX5" fmla="*/ 1093774 w 1093774"/>
              <a:gd name="connsiteY5" fmla="*/ 910229 h 1093774"/>
              <a:gd name="connsiteX6" fmla="*/ 910229 w 1093774"/>
              <a:gd name="connsiteY6" fmla="*/ 1093774 h 1093774"/>
              <a:gd name="connsiteX7" fmla="*/ 546887 w 1093774"/>
              <a:gd name="connsiteY7" fmla="*/ 730433 h 1093774"/>
              <a:gd name="connsiteX8" fmla="*/ 183545 w 1093774"/>
              <a:gd name="connsiteY8" fmla="*/ 1093774 h 1093774"/>
              <a:gd name="connsiteX9" fmla="*/ 0 w 1093774"/>
              <a:gd name="connsiteY9" fmla="*/ 910229 h 1093774"/>
              <a:gd name="connsiteX10" fmla="*/ 363341 w 1093774"/>
              <a:gd name="connsiteY10" fmla="*/ 546887 h 1093774"/>
              <a:gd name="connsiteX11" fmla="*/ 0 w 1093774"/>
              <a:gd name="connsiteY11" fmla="*/ 183545 h 1093774"/>
              <a:gd name="connsiteX12" fmla="*/ 183545 w 1093774"/>
              <a:gd name="connsiteY12" fmla="*/ 0 h 10937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093774" h="1093774">
                <a:moveTo>
                  <a:pt x="183545" y="0"/>
                </a:moveTo>
                <a:lnTo>
                  <a:pt x="546887" y="363341"/>
                </a:lnTo>
                <a:lnTo>
                  <a:pt x="910229" y="0"/>
                </a:lnTo>
                <a:lnTo>
                  <a:pt x="1093774" y="183545"/>
                </a:lnTo>
                <a:lnTo>
                  <a:pt x="730433" y="546887"/>
                </a:lnTo>
                <a:lnTo>
                  <a:pt x="1093774" y="910229"/>
                </a:lnTo>
                <a:lnTo>
                  <a:pt x="910229" y="1093774"/>
                </a:lnTo>
                <a:lnTo>
                  <a:pt x="546887" y="730433"/>
                </a:lnTo>
                <a:lnTo>
                  <a:pt x="183545" y="1093774"/>
                </a:lnTo>
                <a:lnTo>
                  <a:pt x="0" y="910229"/>
                </a:lnTo>
                <a:lnTo>
                  <a:pt x="363341" y="546887"/>
                </a:lnTo>
                <a:lnTo>
                  <a:pt x="0" y="183545"/>
                </a:lnTo>
                <a:lnTo>
                  <a:pt x="183545" y="0"/>
                </a:lnTo>
                <a:close/>
              </a:path>
            </a:pathLst>
          </a:custGeom>
          <a:solidFill>
            <a:srgbClr val="FF0000">
              <a:alpha val="50196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527708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A59A43F-BE20-8501-B805-D818B19F4F55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07/10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5B4B3444-4C09-6A64-2047-48B5CBD4AA93}"/>
              </a:ext>
            </a:extLst>
          </p:cNvPr>
          <p:cNvSpPr txBox="1"/>
          <p:nvPr/>
        </p:nvSpPr>
        <p:spPr>
          <a:xfrm>
            <a:off x="1387037" y="1269645"/>
            <a:ext cx="94179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800" b="1" dirty="0">
                <a:latin typeface="+mj-ea"/>
                <a:ea typeface="+mj-ea"/>
              </a:rPr>
              <a:t>滋賀県の有名な建造物といえば？</a:t>
            </a: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4D34C2DE-F7D1-DD25-4314-D30595CE1A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5710" y="2258870"/>
            <a:ext cx="4615542" cy="3461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979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DFB4072-9475-B233-8FE6-BB22B0225BBF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07/10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42A90EB-D9F7-500C-5566-5C3918FC0D39}"/>
              </a:ext>
            </a:extLst>
          </p:cNvPr>
          <p:cNvSpPr txBox="1"/>
          <p:nvPr/>
        </p:nvSpPr>
        <p:spPr>
          <a:xfrm>
            <a:off x="1387037" y="1269645"/>
            <a:ext cx="94179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800" b="1" dirty="0">
                <a:latin typeface="+mj-ea"/>
                <a:ea typeface="+mj-ea"/>
              </a:rPr>
              <a:t>滋賀県の有名な建造物といえば？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B8C98852-7928-E1B2-B187-D89EC6CF58CF}"/>
              </a:ext>
            </a:extLst>
          </p:cNvPr>
          <p:cNvSpPr txBox="1"/>
          <p:nvPr/>
        </p:nvSpPr>
        <p:spPr>
          <a:xfrm>
            <a:off x="8391255" y="4753539"/>
            <a:ext cx="272382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6600" b="1" dirty="0">
                <a:solidFill>
                  <a:srgbClr val="FF0000"/>
                </a:solidFill>
                <a:latin typeface="+mj-ea"/>
                <a:ea typeface="+mj-ea"/>
              </a:rPr>
              <a:t>彦根城</a:t>
            </a:r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0FF3D0EF-16DD-263E-4D99-D50F2874FE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5710" y="2258870"/>
            <a:ext cx="4615542" cy="3461655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BEC44F25-9B71-C423-543B-CF051BC1F817}"/>
              </a:ext>
            </a:extLst>
          </p:cNvPr>
          <p:cNvSpPr txBox="1"/>
          <p:nvPr/>
        </p:nvSpPr>
        <p:spPr>
          <a:xfrm>
            <a:off x="3485710" y="5994285"/>
            <a:ext cx="46987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>
                <a:latin typeface="+mj-ea"/>
                <a:ea typeface="+mj-ea"/>
              </a:rPr>
              <a:t>天守を見ればわかるかな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906358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05162D2-5A9F-7F92-6271-A12FEFE53FB6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08/10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CCD64B72-A9E4-CEF2-8380-D7A88930CA64}"/>
              </a:ext>
            </a:extLst>
          </p:cNvPr>
          <p:cNvSpPr txBox="1"/>
          <p:nvPr/>
        </p:nvSpPr>
        <p:spPr>
          <a:xfrm>
            <a:off x="3233705" y="1269645"/>
            <a:ext cx="57246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800" b="1" dirty="0">
                <a:latin typeface="+mj-ea"/>
                <a:ea typeface="+mj-ea"/>
              </a:rPr>
              <a:t>彦根城の築城年は？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E3F96A0F-78CB-0F1B-458D-0BEE604F0531}"/>
              </a:ext>
            </a:extLst>
          </p:cNvPr>
          <p:cNvSpPr txBox="1"/>
          <p:nvPr/>
        </p:nvSpPr>
        <p:spPr>
          <a:xfrm>
            <a:off x="448087" y="2482677"/>
            <a:ext cx="501291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①</a:t>
            </a:r>
            <a:r>
              <a:rPr lang="en-US" altLang="ja-JP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1562</a:t>
            </a:r>
            <a:r>
              <a:rPr lang="ja-JP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endParaRPr kumimoji="1" lang="ja-JP" altLang="en-US" sz="8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778B3D6B-D854-1837-B741-9032F6B70AB7}"/>
              </a:ext>
            </a:extLst>
          </p:cNvPr>
          <p:cNvSpPr txBox="1"/>
          <p:nvPr/>
        </p:nvSpPr>
        <p:spPr>
          <a:xfrm>
            <a:off x="6493287" y="2482677"/>
            <a:ext cx="501291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②</a:t>
            </a:r>
            <a:r>
              <a:rPr lang="en-US" altLang="ja-JP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1582</a:t>
            </a:r>
            <a:r>
              <a:rPr lang="ja-JP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endParaRPr lang="en-US" altLang="ja-JP" sz="8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AC9EA655-538A-2298-526C-5591AFC06E8C}"/>
              </a:ext>
            </a:extLst>
          </p:cNvPr>
          <p:cNvSpPr txBox="1"/>
          <p:nvPr/>
        </p:nvSpPr>
        <p:spPr>
          <a:xfrm>
            <a:off x="448087" y="3940885"/>
            <a:ext cx="501291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③</a:t>
            </a:r>
            <a:r>
              <a:rPr lang="en-US" altLang="ja-JP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1602</a:t>
            </a:r>
            <a:r>
              <a:rPr lang="ja-JP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endParaRPr kumimoji="1" lang="ja-JP" altLang="en-US" sz="8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2EEA0E18-D6D4-A776-BAC3-1E715EBF3C21}"/>
              </a:ext>
            </a:extLst>
          </p:cNvPr>
          <p:cNvSpPr txBox="1"/>
          <p:nvPr/>
        </p:nvSpPr>
        <p:spPr>
          <a:xfrm>
            <a:off x="6493287" y="3940885"/>
            <a:ext cx="501291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④</a:t>
            </a:r>
            <a:r>
              <a:rPr lang="en-US" altLang="ja-JP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1622</a:t>
            </a:r>
            <a:r>
              <a:rPr lang="ja-JP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endParaRPr kumimoji="1" lang="ja-JP" altLang="en-US" sz="8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5851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4C24CD0-D6FC-6DF4-6133-EFD19CC8C9C7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08/10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54315272-67E6-F783-D238-5A4A94C549F3}"/>
              </a:ext>
            </a:extLst>
          </p:cNvPr>
          <p:cNvSpPr txBox="1"/>
          <p:nvPr/>
        </p:nvSpPr>
        <p:spPr>
          <a:xfrm>
            <a:off x="3233705" y="1269645"/>
            <a:ext cx="57246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800" b="1" dirty="0">
                <a:latin typeface="+mj-ea"/>
                <a:ea typeface="+mj-ea"/>
              </a:rPr>
              <a:t>彦根城の築城年は？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3E5089A8-9781-D31A-80B6-866C2A7D639C}"/>
              </a:ext>
            </a:extLst>
          </p:cNvPr>
          <p:cNvSpPr txBox="1"/>
          <p:nvPr/>
        </p:nvSpPr>
        <p:spPr>
          <a:xfrm>
            <a:off x="448087" y="2482677"/>
            <a:ext cx="501291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①</a:t>
            </a:r>
            <a:r>
              <a:rPr lang="en-US" altLang="ja-JP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1562</a:t>
            </a:r>
            <a:r>
              <a:rPr lang="ja-JP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endParaRPr kumimoji="1" lang="ja-JP" altLang="en-US" sz="8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5640A70A-0B7C-8B96-B660-2C7D709FC407}"/>
              </a:ext>
            </a:extLst>
          </p:cNvPr>
          <p:cNvSpPr txBox="1"/>
          <p:nvPr/>
        </p:nvSpPr>
        <p:spPr>
          <a:xfrm>
            <a:off x="6493287" y="2482677"/>
            <a:ext cx="501291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②</a:t>
            </a:r>
            <a:r>
              <a:rPr lang="en-US" altLang="ja-JP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1582</a:t>
            </a:r>
            <a:r>
              <a:rPr lang="ja-JP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endParaRPr lang="en-US" altLang="ja-JP" sz="8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B7C4CF64-A2D9-9D0E-0F1C-F137932BB973}"/>
              </a:ext>
            </a:extLst>
          </p:cNvPr>
          <p:cNvSpPr txBox="1"/>
          <p:nvPr/>
        </p:nvSpPr>
        <p:spPr>
          <a:xfrm>
            <a:off x="448087" y="3940885"/>
            <a:ext cx="501291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③</a:t>
            </a:r>
            <a:r>
              <a:rPr lang="en-US" altLang="ja-JP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1602</a:t>
            </a:r>
            <a:r>
              <a:rPr lang="ja-JP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endParaRPr kumimoji="1" lang="ja-JP" altLang="en-US" sz="8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0B43D2BF-1233-244C-80DA-99941B3AFE24}"/>
              </a:ext>
            </a:extLst>
          </p:cNvPr>
          <p:cNvSpPr txBox="1"/>
          <p:nvPr/>
        </p:nvSpPr>
        <p:spPr>
          <a:xfrm>
            <a:off x="6493287" y="3940885"/>
            <a:ext cx="501291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④</a:t>
            </a:r>
            <a:r>
              <a:rPr lang="en-US" altLang="ja-JP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1622</a:t>
            </a:r>
            <a:r>
              <a:rPr lang="ja-JP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endParaRPr kumimoji="1" lang="ja-JP" altLang="en-US" sz="8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15B0FA7A-0C47-FF2F-E0CD-9761674D9A4C}"/>
              </a:ext>
            </a:extLst>
          </p:cNvPr>
          <p:cNvSpPr txBox="1"/>
          <p:nvPr/>
        </p:nvSpPr>
        <p:spPr>
          <a:xfrm>
            <a:off x="2711943" y="5499230"/>
            <a:ext cx="63401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200" b="1" dirty="0">
                <a:latin typeface="+mj-ea"/>
                <a:ea typeface="+mj-ea"/>
              </a:rPr>
              <a:t>江戸時代に入ってからなのですね</a:t>
            </a:r>
          </a:p>
        </p:txBody>
      </p:sp>
      <p:sp>
        <p:nvSpPr>
          <p:cNvPr id="22" name="円: 塗りつぶしなし 21">
            <a:extLst>
              <a:ext uri="{FF2B5EF4-FFF2-40B4-BE49-F238E27FC236}">
                <a16:creationId xmlns:a16="http://schemas.microsoft.com/office/drawing/2014/main" id="{F4616B30-654B-8666-9B37-5FBB595B88C8}"/>
              </a:ext>
            </a:extLst>
          </p:cNvPr>
          <p:cNvSpPr/>
          <p:nvPr/>
        </p:nvSpPr>
        <p:spPr bwMode="auto">
          <a:xfrm>
            <a:off x="6096000" y="3793756"/>
            <a:ext cx="1280082" cy="1280082"/>
          </a:xfrm>
          <a:prstGeom prst="donut">
            <a:avLst>
              <a:gd name="adj" fmla="val 17551"/>
            </a:avLst>
          </a:prstGeom>
          <a:solidFill>
            <a:srgbClr val="FF0000">
              <a:alpha val="50196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フリーフォーム: 図形 22">
            <a:extLst>
              <a:ext uri="{FF2B5EF4-FFF2-40B4-BE49-F238E27FC236}">
                <a16:creationId xmlns:a16="http://schemas.microsoft.com/office/drawing/2014/main" id="{B8D30ABB-3A50-FC7F-B3AF-13CF89FD51A1}"/>
              </a:ext>
            </a:extLst>
          </p:cNvPr>
          <p:cNvSpPr/>
          <p:nvPr/>
        </p:nvSpPr>
        <p:spPr bwMode="auto">
          <a:xfrm>
            <a:off x="2990655" y="2461003"/>
            <a:ext cx="1093774" cy="1093774"/>
          </a:xfrm>
          <a:custGeom>
            <a:avLst/>
            <a:gdLst>
              <a:gd name="connsiteX0" fmla="*/ 183545 w 1093774"/>
              <a:gd name="connsiteY0" fmla="*/ 0 h 1093774"/>
              <a:gd name="connsiteX1" fmla="*/ 546887 w 1093774"/>
              <a:gd name="connsiteY1" fmla="*/ 363341 h 1093774"/>
              <a:gd name="connsiteX2" fmla="*/ 910229 w 1093774"/>
              <a:gd name="connsiteY2" fmla="*/ 0 h 1093774"/>
              <a:gd name="connsiteX3" fmla="*/ 1093774 w 1093774"/>
              <a:gd name="connsiteY3" fmla="*/ 183545 h 1093774"/>
              <a:gd name="connsiteX4" fmla="*/ 730433 w 1093774"/>
              <a:gd name="connsiteY4" fmla="*/ 546887 h 1093774"/>
              <a:gd name="connsiteX5" fmla="*/ 1093774 w 1093774"/>
              <a:gd name="connsiteY5" fmla="*/ 910229 h 1093774"/>
              <a:gd name="connsiteX6" fmla="*/ 910229 w 1093774"/>
              <a:gd name="connsiteY6" fmla="*/ 1093774 h 1093774"/>
              <a:gd name="connsiteX7" fmla="*/ 546887 w 1093774"/>
              <a:gd name="connsiteY7" fmla="*/ 730433 h 1093774"/>
              <a:gd name="connsiteX8" fmla="*/ 183545 w 1093774"/>
              <a:gd name="connsiteY8" fmla="*/ 1093774 h 1093774"/>
              <a:gd name="connsiteX9" fmla="*/ 0 w 1093774"/>
              <a:gd name="connsiteY9" fmla="*/ 910229 h 1093774"/>
              <a:gd name="connsiteX10" fmla="*/ 363341 w 1093774"/>
              <a:gd name="connsiteY10" fmla="*/ 546887 h 1093774"/>
              <a:gd name="connsiteX11" fmla="*/ 0 w 1093774"/>
              <a:gd name="connsiteY11" fmla="*/ 183545 h 1093774"/>
              <a:gd name="connsiteX12" fmla="*/ 183545 w 1093774"/>
              <a:gd name="connsiteY12" fmla="*/ 0 h 10937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093774" h="1093774">
                <a:moveTo>
                  <a:pt x="183545" y="0"/>
                </a:moveTo>
                <a:lnTo>
                  <a:pt x="546887" y="363341"/>
                </a:lnTo>
                <a:lnTo>
                  <a:pt x="910229" y="0"/>
                </a:lnTo>
                <a:lnTo>
                  <a:pt x="1093774" y="183545"/>
                </a:lnTo>
                <a:lnTo>
                  <a:pt x="730433" y="546887"/>
                </a:lnTo>
                <a:lnTo>
                  <a:pt x="1093774" y="910229"/>
                </a:lnTo>
                <a:lnTo>
                  <a:pt x="910229" y="1093774"/>
                </a:lnTo>
                <a:lnTo>
                  <a:pt x="546887" y="730433"/>
                </a:lnTo>
                <a:lnTo>
                  <a:pt x="183545" y="1093774"/>
                </a:lnTo>
                <a:lnTo>
                  <a:pt x="0" y="910229"/>
                </a:lnTo>
                <a:lnTo>
                  <a:pt x="363341" y="546887"/>
                </a:lnTo>
                <a:lnTo>
                  <a:pt x="0" y="183545"/>
                </a:lnTo>
                <a:lnTo>
                  <a:pt x="183545" y="0"/>
                </a:lnTo>
                <a:close/>
              </a:path>
            </a:pathLst>
          </a:custGeom>
          <a:solidFill>
            <a:srgbClr val="FF0000">
              <a:alpha val="50196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24" name="フリーフォーム: 図形 23">
            <a:extLst>
              <a:ext uri="{FF2B5EF4-FFF2-40B4-BE49-F238E27FC236}">
                <a16:creationId xmlns:a16="http://schemas.microsoft.com/office/drawing/2014/main" id="{F4588D9F-4181-D092-21F4-A292445829D9}"/>
              </a:ext>
            </a:extLst>
          </p:cNvPr>
          <p:cNvSpPr/>
          <p:nvPr/>
        </p:nvSpPr>
        <p:spPr bwMode="auto">
          <a:xfrm>
            <a:off x="2990655" y="3918328"/>
            <a:ext cx="1093774" cy="1093774"/>
          </a:xfrm>
          <a:custGeom>
            <a:avLst/>
            <a:gdLst>
              <a:gd name="connsiteX0" fmla="*/ 183545 w 1093774"/>
              <a:gd name="connsiteY0" fmla="*/ 0 h 1093774"/>
              <a:gd name="connsiteX1" fmla="*/ 546887 w 1093774"/>
              <a:gd name="connsiteY1" fmla="*/ 363341 h 1093774"/>
              <a:gd name="connsiteX2" fmla="*/ 910229 w 1093774"/>
              <a:gd name="connsiteY2" fmla="*/ 0 h 1093774"/>
              <a:gd name="connsiteX3" fmla="*/ 1093774 w 1093774"/>
              <a:gd name="connsiteY3" fmla="*/ 183545 h 1093774"/>
              <a:gd name="connsiteX4" fmla="*/ 730433 w 1093774"/>
              <a:gd name="connsiteY4" fmla="*/ 546887 h 1093774"/>
              <a:gd name="connsiteX5" fmla="*/ 1093774 w 1093774"/>
              <a:gd name="connsiteY5" fmla="*/ 910229 h 1093774"/>
              <a:gd name="connsiteX6" fmla="*/ 910229 w 1093774"/>
              <a:gd name="connsiteY6" fmla="*/ 1093774 h 1093774"/>
              <a:gd name="connsiteX7" fmla="*/ 546887 w 1093774"/>
              <a:gd name="connsiteY7" fmla="*/ 730433 h 1093774"/>
              <a:gd name="connsiteX8" fmla="*/ 183545 w 1093774"/>
              <a:gd name="connsiteY8" fmla="*/ 1093774 h 1093774"/>
              <a:gd name="connsiteX9" fmla="*/ 0 w 1093774"/>
              <a:gd name="connsiteY9" fmla="*/ 910229 h 1093774"/>
              <a:gd name="connsiteX10" fmla="*/ 363341 w 1093774"/>
              <a:gd name="connsiteY10" fmla="*/ 546887 h 1093774"/>
              <a:gd name="connsiteX11" fmla="*/ 0 w 1093774"/>
              <a:gd name="connsiteY11" fmla="*/ 183545 h 1093774"/>
              <a:gd name="connsiteX12" fmla="*/ 183545 w 1093774"/>
              <a:gd name="connsiteY12" fmla="*/ 0 h 10937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093774" h="1093774">
                <a:moveTo>
                  <a:pt x="183545" y="0"/>
                </a:moveTo>
                <a:lnTo>
                  <a:pt x="546887" y="363341"/>
                </a:lnTo>
                <a:lnTo>
                  <a:pt x="910229" y="0"/>
                </a:lnTo>
                <a:lnTo>
                  <a:pt x="1093774" y="183545"/>
                </a:lnTo>
                <a:lnTo>
                  <a:pt x="730433" y="546887"/>
                </a:lnTo>
                <a:lnTo>
                  <a:pt x="1093774" y="910229"/>
                </a:lnTo>
                <a:lnTo>
                  <a:pt x="910229" y="1093774"/>
                </a:lnTo>
                <a:lnTo>
                  <a:pt x="546887" y="730433"/>
                </a:lnTo>
                <a:lnTo>
                  <a:pt x="183545" y="1093774"/>
                </a:lnTo>
                <a:lnTo>
                  <a:pt x="0" y="910229"/>
                </a:lnTo>
                <a:lnTo>
                  <a:pt x="363341" y="546887"/>
                </a:lnTo>
                <a:lnTo>
                  <a:pt x="0" y="183545"/>
                </a:lnTo>
                <a:lnTo>
                  <a:pt x="183545" y="0"/>
                </a:lnTo>
                <a:close/>
              </a:path>
            </a:pathLst>
          </a:custGeom>
          <a:solidFill>
            <a:srgbClr val="FF0000">
              <a:alpha val="50196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25" name="フリーフォーム: 図形 24">
            <a:extLst>
              <a:ext uri="{FF2B5EF4-FFF2-40B4-BE49-F238E27FC236}">
                <a16:creationId xmlns:a16="http://schemas.microsoft.com/office/drawing/2014/main" id="{243B71B1-F34A-12AD-D4C4-939ED1F17EFD}"/>
              </a:ext>
            </a:extLst>
          </p:cNvPr>
          <p:cNvSpPr/>
          <p:nvPr/>
        </p:nvSpPr>
        <p:spPr bwMode="auto">
          <a:xfrm>
            <a:off x="9058080" y="2461003"/>
            <a:ext cx="1093774" cy="1093774"/>
          </a:xfrm>
          <a:custGeom>
            <a:avLst/>
            <a:gdLst>
              <a:gd name="connsiteX0" fmla="*/ 183545 w 1093774"/>
              <a:gd name="connsiteY0" fmla="*/ 0 h 1093774"/>
              <a:gd name="connsiteX1" fmla="*/ 546887 w 1093774"/>
              <a:gd name="connsiteY1" fmla="*/ 363341 h 1093774"/>
              <a:gd name="connsiteX2" fmla="*/ 910229 w 1093774"/>
              <a:gd name="connsiteY2" fmla="*/ 0 h 1093774"/>
              <a:gd name="connsiteX3" fmla="*/ 1093774 w 1093774"/>
              <a:gd name="connsiteY3" fmla="*/ 183545 h 1093774"/>
              <a:gd name="connsiteX4" fmla="*/ 730433 w 1093774"/>
              <a:gd name="connsiteY4" fmla="*/ 546887 h 1093774"/>
              <a:gd name="connsiteX5" fmla="*/ 1093774 w 1093774"/>
              <a:gd name="connsiteY5" fmla="*/ 910229 h 1093774"/>
              <a:gd name="connsiteX6" fmla="*/ 910229 w 1093774"/>
              <a:gd name="connsiteY6" fmla="*/ 1093774 h 1093774"/>
              <a:gd name="connsiteX7" fmla="*/ 546887 w 1093774"/>
              <a:gd name="connsiteY7" fmla="*/ 730433 h 1093774"/>
              <a:gd name="connsiteX8" fmla="*/ 183545 w 1093774"/>
              <a:gd name="connsiteY8" fmla="*/ 1093774 h 1093774"/>
              <a:gd name="connsiteX9" fmla="*/ 0 w 1093774"/>
              <a:gd name="connsiteY9" fmla="*/ 910229 h 1093774"/>
              <a:gd name="connsiteX10" fmla="*/ 363341 w 1093774"/>
              <a:gd name="connsiteY10" fmla="*/ 546887 h 1093774"/>
              <a:gd name="connsiteX11" fmla="*/ 0 w 1093774"/>
              <a:gd name="connsiteY11" fmla="*/ 183545 h 1093774"/>
              <a:gd name="connsiteX12" fmla="*/ 183545 w 1093774"/>
              <a:gd name="connsiteY12" fmla="*/ 0 h 10937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093774" h="1093774">
                <a:moveTo>
                  <a:pt x="183545" y="0"/>
                </a:moveTo>
                <a:lnTo>
                  <a:pt x="546887" y="363341"/>
                </a:lnTo>
                <a:lnTo>
                  <a:pt x="910229" y="0"/>
                </a:lnTo>
                <a:lnTo>
                  <a:pt x="1093774" y="183545"/>
                </a:lnTo>
                <a:lnTo>
                  <a:pt x="730433" y="546887"/>
                </a:lnTo>
                <a:lnTo>
                  <a:pt x="1093774" y="910229"/>
                </a:lnTo>
                <a:lnTo>
                  <a:pt x="910229" y="1093774"/>
                </a:lnTo>
                <a:lnTo>
                  <a:pt x="546887" y="730433"/>
                </a:lnTo>
                <a:lnTo>
                  <a:pt x="183545" y="1093774"/>
                </a:lnTo>
                <a:lnTo>
                  <a:pt x="0" y="910229"/>
                </a:lnTo>
                <a:lnTo>
                  <a:pt x="363341" y="546887"/>
                </a:lnTo>
                <a:lnTo>
                  <a:pt x="0" y="183545"/>
                </a:lnTo>
                <a:lnTo>
                  <a:pt x="183545" y="0"/>
                </a:lnTo>
                <a:close/>
              </a:path>
            </a:pathLst>
          </a:custGeom>
          <a:solidFill>
            <a:srgbClr val="FF0000">
              <a:alpha val="50196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D1B12F4-327B-6F58-D39F-4164FD088A27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09/10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0AB36A2C-1D3E-91E9-5757-B7D119BF63E3}"/>
              </a:ext>
            </a:extLst>
          </p:cNvPr>
          <p:cNvSpPr txBox="1"/>
          <p:nvPr/>
        </p:nvSpPr>
        <p:spPr>
          <a:xfrm>
            <a:off x="448087" y="2482677"/>
            <a:ext cx="531427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①本多忠政</a:t>
            </a:r>
            <a:endParaRPr kumimoji="1" lang="ja-JP" altLang="en-US" sz="8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94429DFD-0786-7388-C287-4D4F72CCAD13}"/>
              </a:ext>
            </a:extLst>
          </p:cNvPr>
          <p:cNvSpPr txBox="1"/>
          <p:nvPr/>
        </p:nvSpPr>
        <p:spPr>
          <a:xfrm>
            <a:off x="6493287" y="2482677"/>
            <a:ext cx="531427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②榊原康勝</a:t>
            </a:r>
            <a:endParaRPr lang="en-US" altLang="ja-JP" sz="8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8E8EC848-81CF-0B08-80D4-DB0477BC7888}"/>
              </a:ext>
            </a:extLst>
          </p:cNvPr>
          <p:cNvSpPr txBox="1"/>
          <p:nvPr/>
        </p:nvSpPr>
        <p:spPr>
          <a:xfrm>
            <a:off x="448087" y="3940885"/>
            <a:ext cx="531427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③井伊直継</a:t>
            </a:r>
            <a:endParaRPr kumimoji="1" lang="ja-JP" altLang="en-US" sz="8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F2C76E99-3632-30E1-4201-6D9A129D7C88}"/>
              </a:ext>
            </a:extLst>
          </p:cNvPr>
          <p:cNvSpPr txBox="1"/>
          <p:nvPr/>
        </p:nvSpPr>
        <p:spPr>
          <a:xfrm>
            <a:off x="6493287" y="3940885"/>
            <a:ext cx="531427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④酒井家次</a:t>
            </a:r>
            <a:endParaRPr kumimoji="1" lang="ja-JP" altLang="en-US" sz="8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43AF6AED-D0D3-84E8-A109-C6039C8ED534}"/>
              </a:ext>
            </a:extLst>
          </p:cNvPr>
          <p:cNvSpPr txBox="1"/>
          <p:nvPr/>
        </p:nvSpPr>
        <p:spPr>
          <a:xfrm>
            <a:off x="2618150" y="1269645"/>
            <a:ext cx="69557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800" b="1" dirty="0">
                <a:latin typeface="+mj-ea"/>
                <a:ea typeface="+mj-ea"/>
              </a:rPr>
              <a:t>彦根城の初代城主は誰？</a:t>
            </a:r>
          </a:p>
        </p:txBody>
      </p:sp>
    </p:spTree>
    <p:extLst>
      <p:ext uri="{BB962C8B-B14F-4D97-AF65-F5344CB8AC3E}">
        <p14:creationId xmlns:p14="http://schemas.microsoft.com/office/powerpoint/2010/main" val="1700241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157D551-27F4-435F-89F1-7FE877491956}"/>
              </a:ext>
            </a:extLst>
          </p:cNvPr>
          <p:cNvSpPr txBox="1"/>
          <p:nvPr/>
        </p:nvSpPr>
        <p:spPr>
          <a:xfrm>
            <a:off x="925362" y="2367171"/>
            <a:ext cx="10341293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6600" b="1" dirty="0">
                <a:latin typeface="+mj-ea"/>
                <a:ea typeface="+mj-ea"/>
              </a:rPr>
              <a:t>滋賀県に関するクイズです</a:t>
            </a:r>
            <a:endParaRPr lang="en-US" altLang="ja-JP" sz="6600" b="1" dirty="0">
              <a:latin typeface="+mj-ea"/>
              <a:ea typeface="+mj-ea"/>
            </a:endParaRPr>
          </a:p>
          <a:p>
            <a:pPr algn="ctr"/>
            <a:r>
              <a:rPr lang="ja-JP" altLang="en-US" sz="6600" b="1" dirty="0">
                <a:latin typeface="+mj-ea"/>
                <a:ea typeface="+mj-ea"/>
              </a:rPr>
              <a:t>何問わかるかな？</a:t>
            </a:r>
            <a:endParaRPr kumimoji="1" lang="ja-JP" altLang="en-US" sz="66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1143377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5000">
        <p15:prstTrans prst="wind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xit" presetSubtype="32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3246A816-E110-F38F-4E6F-0B515679425A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09/10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743AF134-6048-F60B-66C1-EB17AFD2EEFB}"/>
              </a:ext>
            </a:extLst>
          </p:cNvPr>
          <p:cNvSpPr txBox="1"/>
          <p:nvPr/>
        </p:nvSpPr>
        <p:spPr>
          <a:xfrm>
            <a:off x="2096401" y="5499230"/>
            <a:ext cx="757130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200" b="1" dirty="0">
                <a:latin typeface="+mj-ea"/>
                <a:ea typeface="+mj-ea"/>
              </a:rPr>
              <a:t>直継から直勝に名前を改めていますので</a:t>
            </a:r>
            <a:endParaRPr kumimoji="1" lang="en-US" altLang="ja-JP" sz="3200" b="1" dirty="0">
              <a:latin typeface="+mj-ea"/>
              <a:ea typeface="+mj-ea"/>
            </a:endParaRPr>
          </a:p>
          <a:p>
            <a:pPr algn="ctr"/>
            <a:r>
              <a:rPr lang="ja-JP" altLang="en-US" sz="3200" b="1" dirty="0">
                <a:latin typeface="+mj-ea"/>
                <a:ea typeface="+mj-ea"/>
              </a:rPr>
              <a:t>井伊直勝でも正解ですね</a:t>
            </a:r>
            <a:endParaRPr lang="en-US" altLang="ja-JP" sz="3200" b="1" dirty="0">
              <a:latin typeface="+mj-ea"/>
              <a:ea typeface="+mj-ea"/>
            </a:endParaRPr>
          </a:p>
        </p:txBody>
      </p:sp>
      <p:sp>
        <p:nvSpPr>
          <p:cNvPr id="130" name="テキスト ボックス 129">
            <a:extLst>
              <a:ext uri="{FF2B5EF4-FFF2-40B4-BE49-F238E27FC236}">
                <a16:creationId xmlns:a16="http://schemas.microsoft.com/office/drawing/2014/main" id="{3B5A1173-910D-648A-2546-CA474436FE6B}"/>
              </a:ext>
            </a:extLst>
          </p:cNvPr>
          <p:cNvSpPr txBox="1"/>
          <p:nvPr/>
        </p:nvSpPr>
        <p:spPr>
          <a:xfrm>
            <a:off x="2618150" y="1269645"/>
            <a:ext cx="69557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800" b="1" dirty="0">
                <a:latin typeface="+mj-ea"/>
                <a:ea typeface="+mj-ea"/>
              </a:rPr>
              <a:t>彦根城の初代城主は誰？</a:t>
            </a:r>
          </a:p>
        </p:txBody>
      </p:sp>
      <p:sp>
        <p:nvSpPr>
          <p:cNvPr id="139" name="テキスト ボックス 138">
            <a:extLst>
              <a:ext uri="{FF2B5EF4-FFF2-40B4-BE49-F238E27FC236}">
                <a16:creationId xmlns:a16="http://schemas.microsoft.com/office/drawing/2014/main" id="{FD4E8693-DB11-4A44-657A-202851031227}"/>
              </a:ext>
            </a:extLst>
          </p:cNvPr>
          <p:cNvSpPr txBox="1"/>
          <p:nvPr/>
        </p:nvSpPr>
        <p:spPr>
          <a:xfrm>
            <a:off x="448087" y="2482677"/>
            <a:ext cx="531427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①本多忠政</a:t>
            </a:r>
            <a:endParaRPr kumimoji="1" lang="ja-JP" altLang="en-US" sz="8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0" name="テキスト ボックス 139">
            <a:extLst>
              <a:ext uri="{FF2B5EF4-FFF2-40B4-BE49-F238E27FC236}">
                <a16:creationId xmlns:a16="http://schemas.microsoft.com/office/drawing/2014/main" id="{5327784D-E68B-2DE4-97EB-D1A51E6C5508}"/>
              </a:ext>
            </a:extLst>
          </p:cNvPr>
          <p:cNvSpPr txBox="1"/>
          <p:nvPr/>
        </p:nvSpPr>
        <p:spPr>
          <a:xfrm>
            <a:off x="6493287" y="2482677"/>
            <a:ext cx="531427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②榊原康勝</a:t>
            </a:r>
            <a:endParaRPr lang="en-US" altLang="ja-JP" sz="8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1" name="テキスト ボックス 140">
            <a:extLst>
              <a:ext uri="{FF2B5EF4-FFF2-40B4-BE49-F238E27FC236}">
                <a16:creationId xmlns:a16="http://schemas.microsoft.com/office/drawing/2014/main" id="{B52C1960-EBB3-7148-FF94-276373AD0B1A}"/>
              </a:ext>
            </a:extLst>
          </p:cNvPr>
          <p:cNvSpPr txBox="1"/>
          <p:nvPr/>
        </p:nvSpPr>
        <p:spPr>
          <a:xfrm>
            <a:off x="448087" y="3940885"/>
            <a:ext cx="531427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③井伊直継</a:t>
            </a:r>
            <a:endParaRPr kumimoji="1" lang="ja-JP" altLang="en-US" sz="8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2" name="テキスト ボックス 141">
            <a:extLst>
              <a:ext uri="{FF2B5EF4-FFF2-40B4-BE49-F238E27FC236}">
                <a16:creationId xmlns:a16="http://schemas.microsoft.com/office/drawing/2014/main" id="{3D88AA2B-548F-8C6F-5F8E-549CD28C29AF}"/>
              </a:ext>
            </a:extLst>
          </p:cNvPr>
          <p:cNvSpPr txBox="1"/>
          <p:nvPr/>
        </p:nvSpPr>
        <p:spPr>
          <a:xfrm>
            <a:off x="6493287" y="3940885"/>
            <a:ext cx="531427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④酒井家次</a:t>
            </a:r>
            <a:endParaRPr kumimoji="1" lang="ja-JP" altLang="en-US" sz="8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6" name="円: 塗りつぶしなし 75">
            <a:extLst>
              <a:ext uri="{FF2B5EF4-FFF2-40B4-BE49-F238E27FC236}">
                <a16:creationId xmlns:a16="http://schemas.microsoft.com/office/drawing/2014/main" id="{B7CB51B6-6462-0AD7-6EDD-F93AD49090C0}"/>
              </a:ext>
            </a:extLst>
          </p:cNvPr>
          <p:cNvSpPr/>
          <p:nvPr/>
        </p:nvSpPr>
        <p:spPr bwMode="auto">
          <a:xfrm>
            <a:off x="384438" y="3793756"/>
            <a:ext cx="1280082" cy="1280082"/>
          </a:xfrm>
          <a:prstGeom prst="donut">
            <a:avLst>
              <a:gd name="adj" fmla="val 17551"/>
            </a:avLst>
          </a:prstGeom>
          <a:solidFill>
            <a:srgbClr val="FF0000">
              <a:alpha val="50196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" name="フリーフォーム: 図形 76">
            <a:extLst>
              <a:ext uri="{FF2B5EF4-FFF2-40B4-BE49-F238E27FC236}">
                <a16:creationId xmlns:a16="http://schemas.microsoft.com/office/drawing/2014/main" id="{F72C37C5-6BAD-7A31-52AC-09FB89FEB231}"/>
              </a:ext>
            </a:extLst>
          </p:cNvPr>
          <p:cNvSpPr/>
          <p:nvPr/>
        </p:nvSpPr>
        <p:spPr bwMode="auto">
          <a:xfrm>
            <a:off x="2990655" y="2442770"/>
            <a:ext cx="1093774" cy="1093774"/>
          </a:xfrm>
          <a:custGeom>
            <a:avLst/>
            <a:gdLst>
              <a:gd name="connsiteX0" fmla="*/ 183545 w 1093774"/>
              <a:gd name="connsiteY0" fmla="*/ 0 h 1093774"/>
              <a:gd name="connsiteX1" fmla="*/ 546887 w 1093774"/>
              <a:gd name="connsiteY1" fmla="*/ 363341 h 1093774"/>
              <a:gd name="connsiteX2" fmla="*/ 910229 w 1093774"/>
              <a:gd name="connsiteY2" fmla="*/ 0 h 1093774"/>
              <a:gd name="connsiteX3" fmla="*/ 1093774 w 1093774"/>
              <a:gd name="connsiteY3" fmla="*/ 183545 h 1093774"/>
              <a:gd name="connsiteX4" fmla="*/ 730433 w 1093774"/>
              <a:gd name="connsiteY4" fmla="*/ 546887 h 1093774"/>
              <a:gd name="connsiteX5" fmla="*/ 1093774 w 1093774"/>
              <a:gd name="connsiteY5" fmla="*/ 910229 h 1093774"/>
              <a:gd name="connsiteX6" fmla="*/ 910229 w 1093774"/>
              <a:gd name="connsiteY6" fmla="*/ 1093774 h 1093774"/>
              <a:gd name="connsiteX7" fmla="*/ 546887 w 1093774"/>
              <a:gd name="connsiteY7" fmla="*/ 730433 h 1093774"/>
              <a:gd name="connsiteX8" fmla="*/ 183545 w 1093774"/>
              <a:gd name="connsiteY8" fmla="*/ 1093774 h 1093774"/>
              <a:gd name="connsiteX9" fmla="*/ 0 w 1093774"/>
              <a:gd name="connsiteY9" fmla="*/ 910229 h 1093774"/>
              <a:gd name="connsiteX10" fmla="*/ 363341 w 1093774"/>
              <a:gd name="connsiteY10" fmla="*/ 546887 h 1093774"/>
              <a:gd name="connsiteX11" fmla="*/ 0 w 1093774"/>
              <a:gd name="connsiteY11" fmla="*/ 183545 h 1093774"/>
              <a:gd name="connsiteX12" fmla="*/ 183545 w 1093774"/>
              <a:gd name="connsiteY12" fmla="*/ 0 h 10937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093774" h="1093774">
                <a:moveTo>
                  <a:pt x="183545" y="0"/>
                </a:moveTo>
                <a:lnTo>
                  <a:pt x="546887" y="363341"/>
                </a:lnTo>
                <a:lnTo>
                  <a:pt x="910229" y="0"/>
                </a:lnTo>
                <a:lnTo>
                  <a:pt x="1093774" y="183545"/>
                </a:lnTo>
                <a:lnTo>
                  <a:pt x="730433" y="546887"/>
                </a:lnTo>
                <a:lnTo>
                  <a:pt x="1093774" y="910229"/>
                </a:lnTo>
                <a:lnTo>
                  <a:pt x="910229" y="1093774"/>
                </a:lnTo>
                <a:lnTo>
                  <a:pt x="546887" y="730433"/>
                </a:lnTo>
                <a:lnTo>
                  <a:pt x="183545" y="1093774"/>
                </a:lnTo>
                <a:lnTo>
                  <a:pt x="0" y="910229"/>
                </a:lnTo>
                <a:lnTo>
                  <a:pt x="363341" y="546887"/>
                </a:lnTo>
                <a:lnTo>
                  <a:pt x="0" y="183545"/>
                </a:lnTo>
                <a:lnTo>
                  <a:pt x="183545" y="0"/>
                </a:lnTo>
                <a:close/>
              </a:path>
            </a:pathLst>
          </a:custGeom>
          <a:solidFill>
            <a:srgbClr val="FF0000">
              <a:alpha val="50196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43" name="フリーフォーム: 図形 142">
            <a:extLst>
              <a:ext uri="{FF2B5EF4-FFF2-40B4-BE49-F238E27FC236}">
                <a16:creationId xmlns:a16="http://schemas.microsoft.com/office/drawing/2014/main" id="{56AE398A-42A5-37B7-CCED-F76C940DB13C}"/>
              </a:ext>
            </a:extLst>
          </p:cNvPr>
          <p:cNvSpPr/>
          <p:nvPr/>
        </p:nvSpPr>
        <p:spPr bwMode="auto">
          <a:xfrm>
            <a:off x="9019980" y="2442770"/>
            <a:ext cx="1093774" cy="1093774"/>
          </a:xfrm>
          <a:custGeom>
            <a:avLst/>
            <a:gdLst>
              <a:gd name="connsiteX0" fmla="*/ 183545 w 1093774"/>
              <a:gd name="connsiteY0" fmla="*/ 0 h 1093774"/>
              <a:gd name="connsiteX1" fmla="*/ 546887 w 1093774"/>
              <a:gd name="connsiteY1" fmla="*/ 363341 h 1093774"/>
              <a:gd name="connsiteX2" fmla="*/ 910229 w 1093774"/>
              <a:gd name="connsiteY2" fmla="*/ 0 h 1093774"/>
              <a:gd name="connsiteX3" fmla="*/ 1093774 w 1093774"/>
              <a:gd name="connsiteY3" fmla="*/ 183545 h 1093774"/>
              <a:gd name="connsiteX4" fmla="*/ 730433 w 1093774"/>
              <a:gd name="connsiteY4" fmla="*/ 546887 h 1093774"/>
              <a:gd name="connsiteX5" fmla="*/ 1093774 w 1093774"/>
              <a:gd name="connsiteY5" fmla="*/ 910229 h 1093774"/>
              <a:gd name="connsiteX6" fmla="*/ 910229 w 1093774"/>
              <a:gd name="connsiteY6" fmla="*/ 1093774 h 1093774"/>
              <a:gd name="connsiteX7" fmla="*/ 546887 w 1093774"/>
              <a:gd name="connsiteY7" fmla="*/ 730433 h 1093774"/>
              <a:gd name="connsiteX8" fmla="*/ 183545 w 1093774"/>
              <a:gd name="connsiteY8" fmla="*/ 1093774 h 1093774"/>
              <a:gd name="connsiteX9" fmla="*/ 0 w 1093774"/>
              <a:gd name="connsiteY9" fmla="*/ 910229 h 1093774"/>
              <a:gd name="connsiteX10" fmla="*/ 363341 w 1093774"/>
              <a:gd name="connsiteY10" fmla="*/ 546887 h 1093774"/>
              <a:gd name="connsiteX11" fmla="*/ 0 w 1093774"/>
              <a:gd name="connsiteY11" fmla="*/ 183545 h 1093774"/>
              <a:gd name="connsiteX12" fmla="*/ 183545 w 1093774"/>
              <a:gd name="connsiteY12" fmla="*/ 0 h 10937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093774" h="1093774">
                <a:moveTo>
                  <a:pt x="183545" y="0"/>
                </a:moveTo>
                <a:lnTo>
                  <a:pt x="546887" y="363341"/>
                </a:lnTo>
                <a:lnTo>
                  <a:pt x="910229" y="0"/>
                </a:lnTo>
                <a:lnTo>
                  <a:pt x="1093774" y="183545"/>
                </a:lnTo>
                <a:lnTo>
                  <a:pt x="730433" y="546887"/>
                </a:lnTo>
                <a:lnTo>
                  <a:pt x="1093774" y="910229"/>
                </a:lnTo>
                <a:lnTo>
                  <a:pt x="910229" y="1093774"/>
                </a:lnTo>
                <a:lnTo>
                  <a:pt x="546887" y="730433"/>
                </a:lnTo>
                <a:lnTo>
                  <a:pt x="183545" y="1093774"/>
                </a:lnTo>
                <a:lnTo>
                  <a:pt x="0" y="910229"/>
                </a:lnTo>
                <a:lnTo>
                  <a:pt x="363341" y="546887"/>
                </a:lnTo>
                <a:lnTo>
                  <a:pt x="0" y="183545"/>
                </a:lnTo>
                <a:lnTo>
                  <a:pt x="183545" y="0"/>
                </a:lnTo>
                <a:close/>
              </a:path>
            </a:pathLst>
          </a:custGeom>
          <a:solidFill>
            <a:srgbClr val="FF0000">
              <a:alpha val="50196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44" name="フリーフォーム: 図形 143">
            <a:extLst>
              <a:ext uri="{FF2B5EF4-FFF2-40B4-BE49-F238E27FC236}">
                <a16:creationId xmlns:a16="http://schemas.microsoft.com/office/drawing/2014/main" id="{908B25A8-C5F2-2B05-351A-868C46B86EED}"/>
              </a:ext>
            </a:extLst>
          </p:cNvPr>
          <p:cNvSpPr/>
          <p:nvPr/>
        </p:nvSpPr>
        <p:spPr bwMode="auto">
          <a:xfrm>
            <a:off x="9019980" y="3957245"/>
            <a:ext cx="1093774" cy="1093774"/>
          </a:xfrm>
          <a:custGeom>
            <a:avLst/>
            <a:gdLst>
              <a:gd name="connsiteX0" fmla="*/ 183545 w 1093774"/>
              <a:gd name="connsiteY0" fmla="*/ 0 h 1093774"/>
              <a:gd name="connsiteX1" fmla="*/ 546887 w 1093774"/>
              <a:gd name="connsiteY1" fmla="*/ 363341 h 1093774"/>
              <a:gd name="connsiteX2" fmla="*/ 910229 w 1093774"/>
              <a:gd name="connsiteY2" fmla="*/ 0 h 1093774"/>
              <a:gd name="connsiteX3" fmla="*/ 1093774 w 1093774"/>
              <a:gd name="connsiteY3" fmla="*/ 183545 h 1093774"/>
              <a:gd name="connsiteX4" fmla="*/ 730433 w 1093774"/>
              <a:gd name="connsiteY4" fmla="*/ 546887 h 1093774"/>
              <a:gd name="connsiteX5" fmla="*/ 1093774 w 1093774"/>
              <a:gd name="connsiteY5" fmla="*/ 910229 h 1093774"/>
              <a:gd name="connsiteX6" fmla="*/ 910229 w 1093774"/>
              <a:gd name="connsiteY6" fmla="*/ 1093774 h 1093774"/>
              <a:gd name="connsiteX7" fmla="*/ 546887 w 1093774"/>
              <a:gd name="connsiteY7" fmla="*/ 730433 h 1093774"/>
              <a:gd name="connsiteX8" fmla="*/ 183545 w 1093774"/>
              <a:gd name="connsiteY8" fmla="*/ 1093774 h 1093774"/>
              <a:gd name="connsiteX9" fmla="*/ 0 w 1093774"/>
              <a:gd name="connsiteY9" fmla="*/ 910229 h 1093774"/>
              <a:gd name="connsiteX10" fmla="*/ 363341 w 1093774"/>
              <a:gd name="connsiteY10" fmla="*/ 546887 h 1093774"/>
              <a:gd name="connsiteX11" fmla="*/ 0 w 1093774"/>
              <a:gd name="connsiteY11" fmla="*/ 183545 h 1093774"/>
              <a:gd name="connsiteX12" fmla="*/ 183545 w 1093774"/>
              <a:gd name="connsiteY12" fmla="*/ 0 h 10937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093774" h="1093774">
                <a:moveTo>
                  <a:pt x="183545" y="0"/>
                </a:moveTo>
                <a:lnTo>
                  <a:pt x="546887" y="363341"/>
                </a:lnTo>
                <a:lnTo>
                  <a:pt x="910229" y="0"/>
                </a:lnTo>
                <a:lnTo>
                  <a:pt x="1093774" y="183545"/>
                </a:lnTo>
                <a:lnTo>
                  <a:pt x="730433" y="546887"/>
                </a:lnTo>
                <a:lnTo>
                  <a:pt x="1093774" y="910229"/>
                </a:lnTo>
                <a:lnTo>
                  <a:pt x="910229" y="1093774"/>
                </a:lnTo>
                <a:lnTo>
                  <a:pt x="546887" y="730433"/>
                </a:lnTo>
                <a:lnTo>
                  <a:pt x="183545" y="1093774"/>
                </a:lnTo>
                <a:lnTo>
                  <a:pt x="0" y="910229"/>
                </a:lnTo>
                <a:lnTo>
                  <a:pt x="363341" y="546887"/>
                </a:lnTo>
                <a:lnTo>
                  <a:pt x="0" y="183545"/>
                </a:lnTo>
                <a:lnTo>
                  <a:pt x="183545" y="0"/>
                </a:lnTo>
                <a:close/>
              </a:path>
            </a:pathLst>
          </a:custGeom>
          <a:solidFill>
            <a:srgbClr val="FF0000">
              <a:alpha val="50196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61083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6DA3025-0569-998D-9DA4-37321259C8FC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10/10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7D0418AB-C2FF-477A-8A5C-1EC5B8E56025}"/>
              </a:ext>
            </a:extLst>
          </p:cNvPr>
          <p:cNvGrpSpPr/>
          <p:nvPr/>
        </p:nvGrpSpPr>
        <p:grpSpPr>
          <a:xfrm>
            <a:off x="5073632" y="2483895"/>
            <a:ext cx="2044736" cy="2620702"/>
            <a:chOff x="1344818" y="1010195"/>
            <a:chExt cx="3052308" cy="3912087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A4B27934-1FC6-4BF6-9FE7-E71D10E165AC}"/>
                </a:ext>
              </a:extLst>
            </p:cNvPr>
            <p:cNvGrpSpPr/>
            <p:nvPr/>
          </p:nvGrpSpPr>
          <p:grpSpPr>
            <a:xfrm>
              <a:off x="1344818" y="1010195"/>
              <a:ext cx="3032330" cy="3912087"/>
              <a:chOff x="1344818" y="1010195"/>
              <a:chExt cx="3032330" cy="3912087"/>
            </a:xfrm>
            <a:solidFill>
              <a:srgbClr val="ED7D31">
                <a:lumMod val="50000"/>
              </a:srgbClr>
            </a:solidFill>
          </p:grpSpPr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5FE34C73-C7DC-457E-9A9C-0A6DE92F4E85}"/>
                  </a:ext>
                </a:extLst>
              </p:cNvPr>
              <p:cNvGrpSpPr/>
              <p:nvPr/>
            </p:nvGrpSpPr>
            <p:grpSpPr>
              <a:xfrm rot="20995827" flipH="1">
                <a:off x="3205720" y="4316357"/>
                <a:ext cx="745413" cy="551949"/>
                <a:chOff x="1921647" y="5111749"/>
                <a:chExt cx="784026" cy="569647"/>
              </a:xfrm>
              <a:grpFill/>
            </p:grpSpPr>
            <p:sp>
              <p:nvSpPr>
                <p:cNvPr id="61" name="楕円 1">
                  <a:extLst>
                    <a:ext uri="{FF2B5EF4-FFF2-40B4-BE49-F238E27FC236}">
                      <a16:creationId xmlns:a16="http://schemas.microsoft.com/office/drawing/2014/main" id="{3A5F0E87-8371-4FDB-8D9A-227DF262E2B9}"/>
                    </a:ext>
                  </a:extLst>
                </p:cNvPr>
                <p:cNvSpPr/>
                <p:nvPr/>
              </p:nvSpPr>
              <p:spPr>
                <a:xfrm>
                  <a:off x="1921647" y="5111749"/>
                  <a:ext cx="745353" cy="488575"/>
                </a:xfrm>
                <a:custGeom>
                  <a:avLst/>
                  <a:gdLst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1190718 h 2135598"/>
                    <a:gd name="connsiteX1" fmla="*/ 937527 w 1889760"/>
                    <a:gd name="connsiteY1" fmla="*/ 0 h 2135598"/>
                    <a:gd name="connsiteX2" fmla="*/ 1889760 w 1889760"/>
                    <a:gd name="connsiteY2" fmla="*/ 1190718 h 2135598"/>
                    <a:gd name="connsiteX3" fmla="*/ 944880 w 1889760"/>
                    <a:gd name="connsiteY3" fmla="*/ 2135598 h 2135598"/>
                    <a:gd name="connsiteX4" fmla="*/ 0 w 1889760"/>
                    <a:gd name="connsiteY4" fmla="*/ 1190718 h 2135598"/>
                    <a:gd name="connsiteX0" fmla="*/ 0 w 1889760"/>
                    <a:gd name="connsiteY0" fmla="*/ 1190718 h 2135598"/>
                    <a:gd name="connsiteX1" fmla="*/ 937527 w 1889760"/>
                    <a:gd name="connsiteY1" fmla="*/ 0 h 2135598"/>
                    <a:gd name="connsiteX2" fmla="*/ 1889760 w 1889760"/>
                    <a:gd name="connsiteY2" fmla="*/ 1190718 h 2135598"/>
                    <a:gd name="connsiteX3" fmla="*/ 944880 w 1889760"/>
                    <a:gd name="connsiteY3" fmla="*/ 2135598 h 2135598"/>
                    <a:gd name="connsiteX4" fmla="*/ 0 w 1889760"/>
                    <a:gd name="connsiteY4" fmla="*/ 1190718 h 2135598"/>
                    <a:gd name="connsiteX0" fmla="*/ 0 w 1882407"/>
                    <a:gd name="connsiteY0" fmla="*/ 1490411 h 2138028"/>
                    <a:gd name="connsiteX1" fmla="*/ 930174 w 1882407"/>
                    <a:gd name="connsiteY1" fmla="*/ 2430 h 2138028"/>
                    <a:gd name="connsiteX2" fmla="*/ 1882407 w 1882407"/>
                    <a:gd name="connsiteY2" fmla="*/ 1193148 h 2138028"/>
                    <a:gd name="connsiteX3" fmla="*/ 937527 w 1882407"/>
                    <a:gd name="connsiteY3" fmla="*/ 2138028 h 2138028"/>
                    <a:gd name="connsiteX4" fmla="*/ 0 w 1882407"/>
                    <a:gd name="connsiteY4" fmla="*/ 1490411 h 2138028"/>
                    <a:gd name="connsiteX0" fmla="*/ 0 w 1882407"/>
                    <a:gd name="connsiteY0" fmla="*/ 1487993 h 2135610"/>
                    <a:gd name="connsiteX1" fmla="*/ 930174 w 1882407"/>
                    <a:gd name="connsiteY1" fmla="*/ 12 h 2135610"/>
                    <a:gd name="connsiteX2" fmla="*/ 1882407 w 1882407"/>
                    <a:gd name="connsiteY2" fmla="*/ 1511461 h 2135610"/>
                    <a:gd name="connsiteX3" fmla="*/ 937527 w 1882407"/>
                    <a:gd name="connsiteY3" fmla="*/ 2135610 h 2135610"/>
                    <a:gd name="connsiteX4" fmla="*/ 0 w 1882407"/>
                    <a:gd name="connsiteY4" fmla="*/ 1487993 h 2135610"/>
                    <a:gd name="connsiteX0" fmla="*/ 0 w 1882407"/>
                    <a:gd name="connsiteY0" fmla="*/ 1488535 h 2136152"/>
                    <a:gd name="connsiteX1" fmla="*/ 930174 w 1882407"/>
                    <a:gd name="connsiteY1" fmla="*/ 554 h 2136152"/>
                    <a:gd name="connsiteX2" fmla="*/ 1882407 w 1882407"/>
                    <a:gd name="connsiteY2" fmla="*/ 1512003 h 2136152"/>
                    <a:gd name="connsiteX3" fmla="*/ 937527 w 1882407"/>
                    <a:gd name="connsiteY3" fmla="*/ 2136152 h 2136152"/>
                    <a:gd name="connsiteX4" fmla="*/ 0 w 1882407"/>
                    <a:gd name="connsiteY4" fmla="*/ 1488535 h 2136152"/>
                    <a:gd name="connsiteX0" fmla="*/ 0 w 1882407"/>
                    <a:gd name="connsiteY0" fmla="*/ 1488086 h 2135703"/>
                    <a:gd name="connsiteX1" fmla="*/ 930174 w 1882407"/>
                    <a:gd name="connsiteY1" fmla="*/ 105 h 2135703"/>
                    <a:gd name="connsiteX2" fmla="*/ 1882407 w 1882407"/>
                    <a:gd name="connsiteY2" fmla="*/ 1511554 h 2135703"/>
                    <a:gd name="connsiteX3" fmla="*/ 937527 w 1882407"/>
                    <a:gd name="connsiteY3" fmla="*/ 2135703 h 2135703"/>
                    <a:gd name="connsiteX4" fmla="*/ 0 w 1882407"/>
                    <a:gd name="connsiteY4" fmla="*/ 1488086 h 2135703"/>
                    <a:gd name="connsiteX0" fmla="*/ 0 w 1882407"/>
                    <a:gd name="connsiteY0" fmla="*/ 1488086 h 2268689"/>
                    <a:gd name="connsiteX1" fmla="*/ 930174 w 1882407"/>
                    <a:gd name="connsiteY1" fmla="*/ 105 h 2268689"/>
                    <a:gd name="connsiteX2" fmla="*/ 1882407 w 1882407"/>
                    <a:gd name="connsiteY2" fmla="*/ 1511554 h 2268689"/>
                    <a:gd name="connsiteX3" fmla="*/ 952233 w 1882407"/>
                    <a:gd name="connsiteY3" fmla="*/ 2268689 h 2268689"/>
                    <a:gd name="connsiteX4" fmla="*/ 0 w 1882407"/>
                    <a:gd name="connsiteY4" fmla="*/ 1488086 h 22686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82407" h="2268689">
                      <a:moveTo>
                        <a:pt x="0" y="1488086"/>
                      </a:moveTo>
                      <a:cubicBezTo>
                        <a:pt x="0" y="966243"/>
                        <a:pt x="263488" y="-11628"/>
                        <a:pt x="930174" y="105"/>
                      </a:cubicBezTo>
                      <a:cubicBezTo>
                        <a:pt x="1596860" y="11838"/>
                        <a:pt x="1882407" y="989711"/>
                        <a:pt x="1882407" y="1511554"/>
                      </a:cubicBezTo>
                      <a:cubicBezTo>
                        <a:pt x="1882407" y="2033397"/>
                        <a:pt x="1474076" y="2268689"/>
                        <a:pt x="952233" y="2268689"/>
                      </a:cubicBezTo>
                      <a:cubicBezTo>
                        <a:pt x="430390" y="2268689"/>
                        <a:pt x="0" y="2009929"/>
                        <a:pt x="0" y="1488086"/>
                      </a:cubicBezTo>
                      <a:close/>
                    </a:path>
                  </a:pathLst>
                </a:custGeom>
                <a:solidFill>
                  <a:srgbClr val="4C26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2" name="楕円 1">
                  <a:extLst>
                    <a:ext uri="{FF2B5EF4-FFF2-40B4-BE49-F238E27FC236}">
                      <a16:creationId xmlns:a16="http://schemas.microsoft.com/office/drawing/2014/main" id="{2F356EB5-E660-44C1-A547-8F058DD1FA54}"/>
                    </a:ext>
                  </a:extLst>
                </p:cNvPr>
                <p:cNvSpPr/>
                <p:nvPr/>
              </p:nvSpPr>
              <p:spPr>
                <a:xfrm rot="13500000">
                  <a:off x="2052303" y="5125601"/>
                  <a:ext cx="449632" cy="555796"/>
                </a:xfrm>
                <a:custGeom>
                  <a:avLst/>
                  <a:gdLst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1190718 h 2135598"/>
                    <a:gd name="connsiteX1" fmla="*/ 937527 w 1889760"/>
                    <a:gd name="connsiteY1" fmla="*/ 0 h 2135598"/>
                    <a:gd name="connsiteX2" fmla="*/ 1889760 w 1889760"/>
                    <a:gd name="connsiteY2" fmla="*/ 1190718 h 2135598"/>
                    <a:gd name="connsiteX3" fmla="*/ 944880 w 1889760"/>
                    <a:gd name="connsiteY3" fmla="*/ 2135598 h 2135598"/>
                    <a:gd name="connsiteX4" fmla="*/ 0 w 1889760"/>
                    <a:gd name="connsiteY4" fmla="*/ 1190718 h 2135598"/>
                    <a:gd name="connsiteX0" fmla="*/ 0 w 1889760"/>
                    <a:gd name="connsiteY0" fmla="*/ 1190718 h 2135598"/>
                    <a:gd name="connsiteX1" fmla="*/ 937527 w 1889760"/>
                    <a:gd name="connsiteY1" fmla="*/ 0 h 2135598"/>
                    <a:gd name="connsiteX2" fmla="*/ 1889760 w 1889760"/>
                    <a:gd name="connsiteY2" fmla="*/ 1190718 h 2135598"/>
                    <a:gd name="connsiteX3" fmla="*/ 944880 w 1889760"/>
                    <a:gd name="connsiteY3" fmla="*/ 2135598 h 2135598"/>
                    <a:gd name="connsiteX4" fmla="*/ 0 w 1889760"/>
                    <a:gd name="connsiteY4" fmla="*/ 1190718 h 2135598"/>
                    <a:gd name="connsiteX0" fmla="*/ 0 w 1882407"/>
                    <a:gd name="connsiteY0" fmla="*/ 1490411 h 2138028"/>
                    <a:gd name="connsiteX1" fmla="*/ 930174 w 1882407"/>
                    <a:gd name="connsiteY1" fmla="*/ 2430 h 2138028"/>
                    <a:gd name="connsiteX2" fmla="*/ 1882407 w 1882407"/>
                    <a:gd name="connsiteY2" fmla="*/ 1193148 h 2138028"/>
                    <a:gd name="connsiteX3" fmla="*/ 937527 w 1882407"/>
                    <a:gd name="connsiteY3" fmla="*/ 2138028 h 2138028"/>
                    <a:gd name="connsiteX4" fmla="*/ 0 w 1882407"/>
                    <a:gd name="connsiteY4" fmla="*/ 1490411 h 2138028"/>
                    <a:gd name="connsiteX0" fmla="*/ 0 w 1882407"/>
                    <a:gd name="connsiteY0" fmla="*/ 1487993 h 2135610"/>
                    <a:gd name="connsiteX1" fmla="*/ 930174 w 1882407"/>
                    <a:gd name="connsiteY1" fmla="*/ 12 h 2135610"/>
                    <a:gd name="connsiteX2" fmla="*/ 1882407 w 1882407"/>
                    <a:gd name="connsiteY2" fmla="*/ 1511461 h 2135610"/>
                    <a:gd name="connsiteX3" fmla="*/ 937527 w 1882407"/>
                    <a:gd name="connsiteY3" fmla="*/ 2135610 h 2135610"/>
                    <a:gd name="connsiteX4" fmla="*/ 0 w 1882407"/>
                    <a:gd name="connsiteY4" fmla="*/ 1487993 h 2135610"/>
                    <a:gd name="connsiteX0" fmla="*/ 0 w 1882407"/>
                    <a:gd name="connsiteY0" fmla="*/ 1488535 h 2136152"/>
                    <a:gd name="connsiteX1" fmla="*/ 930174 w 1882407"/>
                    <a:gd name="connsiteY1" fmla="*/ 554 h 2136152"/>
                    <a:gd name="connsiteX2" fmla="*/ 1882407 w 1882407"/>
                    <a:gd name="connsiteY2" fmla="*/ 1512003 h 2136152"/>
                    <a:gd name="connsiteX3" fmla="*/ 937527 w 1882407"/>
                    <a:gd name="connsiteY3" fmla="*/ 2136152 h 2136152"/>
                    <a:gd name="connsiteX4" fmla="*/ 0 w 1882407"/>
                    <a:gd name="connsiteY4" fmla="*/ 1488535 h 2136152"/>
                    <a:gd name="connsiteX0" fmla="*/ 0 w 1882407"/>
                    <a:gd name="connsiteY0" fmla="*/ 1488086 h 2135703"/>
                    <a:gd name="connsiteX1" fmla="*/ 930174 w 1882407"/>
                    <a:gd name="connsiteY1" fmla="*/ 105 h 2135703"/>
                    <a:gd name="connsiteX2" fmla="*/ 1882407 w 1882407"/>
                    <a:gd name="connsiteY2" fmla="*/ 1511554 h 2135703"/>
                    <a:gd name="connsiteX3" fmla="*/ 937527 w 1882407"/>
                    <a:gd name="connsiteY3" fmla="*/ 2135703 h 2135703"/>
                    <a:gd name="connsiteX4" fmla="*/ 0 w 1882407"/>
                    <a:gd name="connsiteY4" fmla="*/ 1488086 h 2135703"/>
                    <a:gd name="connsiteX0" fmla="*/ 0 w 1882407"/>
                    <a:gd name="connsiteY0" fmla="*/ 1488086 h 2268689"/>
                    <a:gd name="connsiteX1" fmla="*/ 930174 w 1882407"/>
                    <a:gd name="connsiteY1" fmla="*/ 105 h 2268689"/>
                    <a:gd name="connsiteX2" fmla="*/ 1882407 w 1882407"/>
                    <a:gd name="connsiteY2" fmla="*/ 1511554 h 2268689"/>
                    <a:gd name="connsiteX3" fmla="*/ 952233 w 1882407"/>
                    <a:gd name="connsiteY3" fmla="*/ 2268689 h 2268689"/>
                    <a:gd name="connsiteX4" fmla="*/ 0 w 1882407"/>
                    <a:gd name="connsiteY4" fmla="*/ 1488086 h 22686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82407" h="2268689">
                      <a:moveTo>
                        <a:pt x="0" y="1488086"/>
                      </a:moveTo>
                      <a:cubicBezTo>
                        <a:pt x="0" y="966243"/>
                        <a:pt x="263488" y="-11628"/>
                        <a:pt x="930174" y="105"/>
                      </a:cubicBezTo>
                      <a:cubicBezTo>
                        <a:pt x="1596860" y="11838"/>
                        <a:pt x="1882407" y="989711"/>
                        <a:pt x="1882407" y="1511554"/>
                      </a:cubicBezTo>
                      <a:cubicBezTo>
                        <a:pt x="1882407" y="2033397"/>
                        <a:pt x="1474076" y="2268689"/>
                        <a:pt x="952233" y="2268689"/>
                      </a:cubicBezTo>
                      <a:cubicBezTo>
                        <a:pt x="430390" y="2268689"/>
                        <a:pt x="0" y="2009929"/>
                        <a:pt x="0" y="1488086"/>
                      </a:cubicBezTo>
                      <a:close/>
                    </a:path>
                  </a:pathLst>
                </a:custGeom>
                <a:solidFill>
                  <a:srgbClr val="4C26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3" name="楕円 1">
                  <a:extLst>
                    <a:ext uri="{FF2B5EF4-FFF2-40B4-BE49-F238E27FC236}">
                      <a16:creationId xmlns:a16="http://schemas.microsoft.com/office/drawing/2014/main" id="{5A61E1DC-CD19-44D7-B3FA-0E65C5B930EC}"/>
                    </a:ext>
                  </a:extLst>
                </p:cNvPr>
                <p:cNvSpPr/>
                <p:nvPr/>
              </p:nvSpPr>
              <p:spPr>
                <a:xfrm rot="12600000">
                  <a:off x="2256041" y="5125600"/>
                  <a:ext cx="449632" cy="555796"/>
                </a:xfrm>
                <a:custGeom>
                  <a:avLst/>
                  <a:gdLst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1190718 h 2135598"/>
                    <a:gd name="connsiteX1" fmla="*/ 937527 w 1889760"/>
                    <a:gd name="connsiteY1" fmla="*/ 0 h 2135598"/>
                    <a:gd name="connsiteX2" fmla="*/ 1889760 w 1889760"/>
                    <a:gd name="connsiteY2" fmla="*/ 1190718 h 2135598"/>
                    <a:gd name="connsiteX3" fmla="*/ 944880 w 1889760"/>
                    <a:gd name="connsiteY3" fmla="*/ 2135598 h 2135598"/>
                    <a:gd name="connsiteX4" fmla="*/ 0 w 1889760"/>
                    <a:gd name="connsiteY4" fmla="*/ 1190718 h 2135598"/>
                    <a:gd name="connsiteX0" fmla="*/ 0 w 1889760"/>
                    <a:gd name="connsiteY0" fmla="*/ 1190718 h 2135598"/>
                    <a:gd name="connsiteX1" fmla="*/ 937527 w 1889760"/>
                    <a:gd name="connsiteY1" fmla="*/ 0 h 2135598"/>
                    <a:gd name="connsiteX2" fmla="*/ 1889760 w 1889760"/>
                    <a:gd name="connsiteY2" fmla="*/ 1190718 h 2135598"/>
                    <a:gd name="connsiteX3" fmla="*/ 944880 w 1889760"/>
                    <a:gd name="connsiteY3" fmla="*/ 2135598 h 2135598"/>
                    <a:gd name="connsiteX4" fmla="*/ 0 w 1889760"/>
                    <a:gd name="connsiteY4" fmla="*/ 1190718 h 2135598"/>
                    <a:gd name="connsiteX0" fmla="*/ 0 w 1882407"/>
                    <a:gd name="connsiteY0" fmla="*/ 1490411 h 2138028"/>
                    <a:gd name="connsiteX1" fmla="*/ 930174 w 1882407"/>
                    <a:gd name="connsiteY1" fmla="*/ 2430 h 2138028"/>
                    <a:gd name="connsiteX2" fmla="*/ 1882407 w 1882407"/>
                    <a:gd name="connsiteY2" fmla="*/ 1193148 h 2138028"/>
                    <a:gd name="connsiteX3" fmla="*/ 937527 w 1882407"/>
                    <a:gd name="connsiteY3" fmla="*/ 2138028 h 2138028"/>
                    <a:gd name="connsiteX4" fmla="*/ 0 w 1882407"/>
                    <a:gd name="connsiteY4" fmla="*/ 1490411 h 2138028"/>
                    <a:gd name="connsiteX0" fmla="*/ 0 w 1882407"/>
                    <a:gd name="connsiteY0" fmla="*/ 1487993 h 2135610"/>
                    <a:gd name="connsiteX1" fmla="*/ 930174 w 1882407"/>
                    <a:gd name="connsiteY1" fmla="*/ 12 h 2135610"/>
                    <a:gd name="connsiteX2" fmla="*/ 1882407 w 1882407"/>
                    <a:gd name="connsiteY2" fmla="*/ 1511461 h 2135610"/>
                    <a:gd name="connsiteX3" fmla="*/ 937527 w 1882407"/>
                    <a:gd name="connsiteY3" fmla="*/ 2135610 h 2135610"/>
                    <a:gd name="connsiteX4" fmla="*/ 0 w 1882407"/>
                    <a:gd name="connsiteY4" fmla="*/ 1487993 h 2135610"/>
                    <a:gd name="connsiteX0" fmla="*/ 0 w 1882407"/>
                    <a:gd name="connsiteY0" fmla="*/ 1488535 h 2136152"/>
                    <a:gd name="connsiteX1" fmla="*/ 930174 w 1882407"/>
                    <a:gd name="connsiteY1" fmla="*/ 554 h 2136152"/>
                    <a:gd name="connsiteX2" fmla="*/ 1882407 w 1882407"/>
                    <a:gd name="connsiteY2" fmla="*/ 1512003 h 2136152"/>
                    <a:gd name="connsiteX3" fmla="*/ 937527 w 1882407"/>
                    <a:gd name="connsiteY3" fmla="*/ 2136152 h 2136152"/>
                    <a:gd name="connsiteX4" fmla="*/ 0 w 1882407"/>
                    <a:gd name="connsiteY4" fmla="*/ 1488535 h 2136152"/>
                    <a:gd name="connsiteX0" fmla="*/ 0 w 1882407"/>
                    <a:gd name="connsiteY0" fmla="*/ 1488086 h 2135703"/>
                    <a:gd name="connsiteX1" fmla="*/ 930174 w 1882407"/>
                    <a:gd name="connsiteY1" fmla="*/ 105 h 2135703"/>
                    <a:gd name="connsiteX2" fmla="*/ 1882407 w 1882407"/>
                    <a:gd name="connsiteY2" fmla="*/ 1511554 h 2135703"/>
                    <a:gd name="connsiteX3" fmla="*/ 937527 w 1882407"/>
                    <a:gd name="connsiteY3" fmla="*/ 2135703 h 2135703"/>
                    <a:gd name="connsiteX4" fmla="*/ 0 w 1882407"/>
                    <a:gd name="connsiteY4" fmla="*/ 1488086 h 2135703"/>
                    <a:gd name="connsiteX0" fmla="*/ 0 w 1882407"/>
                    <a:gd name="connsiteY0" fmla="*/ 1488086 h 2268689"/>
                    <a:gd name="connsiteX1" fmla="*/ 930174 w 1882407"/>
                    <a:gd name="connsiteY1" fmla="*/ 105 h 2268689"/>
                    <a:gd name="connsiteX2" fmla="*/ 1882407 w 1882407"/>
                    <a:gd name="connsiteY2" fmla="*/ 1511554 h 2268689"/>
                    <a:gd name="connsiteX3" fmla="*/ 952233 w 1882407"/>
                    <a:gd name="connsiteY3" fmla="*/ 2268689 h 2268689"/>
                    <a:gd name="connsiteX4" fmla="*/ 0 w 1882407"/>
                    <a:gd name="connsiteY4" fmla="*/ 1488086 h 22686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82407" h="2268689">
                      <a:moveTo>
                        <a:pt x="0" y="1488086"/>
                      </a:moveTo>
                      <a:cubicBezTo>
                        <a:pt x="0" y="966243"/>
                        <a:pt x="263488" y="-11628"/>
                        <a:pt x="930174" y="105"/>
                      </a:cubicBezTo>
                      <a:cubicBezTo>
                        <a:pt x="1596860" y="11838"/>
                        <a:pt x="1882407" y="989711"/>
                        <a:pt x="1882407" y="1511554"/>
                      </a:cubicBezTo>
                      <a:cubicBezTo>
                        <a:pt x="1882407" y="2033397"/>
                        <a:pt x="1474076" y="2268689"/>
                        <a:pt x="952233" y="2268689"/>
                      </a:cubicBezTo>
                      <a:cubicBezTo>
                        <a:pt x="430390" y="2268689"/>
                        <a:pt x="0" y="2009929"/>
                        <a:pt x="0" y="1488086"/>
                      </a:cubicBezTo>
                      <a:close/>
                    </a:path>
                  </a:pathLst>
                </a:custGeom>
                <a:solidFill>
                  <a:srgbClr val="4C26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AFAE0A88-50C8-4C61-8FF4-0968321FF819}"/>
                  </a:ext>
                </a:extLst>
              </p:cNvPr>
              <p:cNvGrpSpPr/>
              <p:nvPr/>
            </p:nvGrpSpPr>
            <p:grpSpPr>
              <a:xfrm rot="604173">
                <a:off x="1870833" y="4316355"/>
                <a:ext cx="745413" cy="551949"/>
                <a:chOff x="1921647" y="5111749"/>
                <a:chExt cx="784026" cy="569647"/>
              </a:xfrm>
              <a:grpFill/>
            </p:grpSpPr>
            <p:sp>
              <p:nvSpPr>
                <p:cNvPr id="58" name="楕円 1">
                  <a:extLst>
                    <a:ext uri="{FF2B5EF4-FFF2-40B4-BE49-F238E27FC236}">
                      <a16:creationId xmlns:a16="http://schemas.microsoft.com/office/drawing/2014/main" id="{87F3A144-6764-4CD1-A22E-4837BC3D3ED4}"/>
                    </a:ext>
                  </a:extLst>
                </p:cNvPr>
                <p:cNvSpPr/>
                <p:nvPr/>
              </p:nvSpPr>
              <p:spPr>
                <a:xfrm>
                  <a:off x="1921647" y="5111749"/>
                  <a:ext cx="745353" cy="488575"/>
                </a:xfrm>
                <a:custGeom>
                  <a:avLst/>
                  <a:gdLst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1190718 h 2135598"/>
                    <a:gd name="connsiteX1" fmla="*/ 937527 w 1889760"/>
                    <a:gd name="connsiteY1" fmla="*/ 0 h 2135598"/>
                    <a:gd name="connsiteX2" fmla="*/ 1889760 w 1889760"/>
                    <a:gd name="connsiteY2" fmla="*/ 1190718 h 2135598"/>
                    <a:gd name="connsiteX3" fmla="*/ 944880 w 1889760"/>
                    <a:gd name="connsiteY3" fmla="*/ 2135598 h 2135598"/>
                    <a:gd name="connsiteX4" fmla="*/ 0 w 1889760"/>
                    <a:gd name="connsiteY4" fmla="*/ 1190718 h 2135598"/>
                    <a:gd name="connsiteX0" fmla="*/ 0 w 1889760"/>
                    <a:gd name="connsiteY0" fmla="*/ 1190718 h 2135598"/>
                    <a:gd name="connsiteX1" fmla="*/ 937527 w 1889760"/>
                    <a:gd name="connsiteY1" fmla="*/ 0 h 2135598"/>
                    <a:gd name="connsiteX2" fmla="*/ 1889760 w 1889760"/>
                    <a:gd name="connsiteY2" fmla="*/ 1190718 h 2135598"/>
                    <a:gd name="connsiteX3" fmla="*/ 944880 w 1889760"/>
                    <a:gd name="connsiteY3" fmla="*/ 2135598 h 2135598"/>
                    <a:gd name="connsiteX4" fmla="*/ 0 w 1889760"/>
                    <a:gd name="connsiteY4" fmla="*/ 1190718 h 2135598"/>
                    <a:gd name="connsiteX0" fmla="*/ 0 w 1882407"/>
                    <a:gd name="connsiteY0" fmla="*/ 1490411 h 2138028"/>
                    <a:gd name="connsiteX1" fmla="*/ 930174 w 1882407"/>
                    <a:gd name="connsiteY1" fmla="*/ 2430 h 2138028"/>
                    <a:gd name="connsiteX2" fmla="*/ 1882407 w 1882407"/>
                    <a:gd name="connsiteY2" fmla="*/ 1193148 h 2138028"/>
                    <a:gd name="connsiteX3" fmla="*/ 937527 w 1882407"/>
                    <a:gd name="connsiteY3" fmla="*/ 2138028 h 2138028"/>
                    <a:gd name="connsiteX4" fmla="*/ 0 w 1882407"/>
                    <a:gd name="connsiteY4" fmla="*/ 1490411 h 2138028"/>
                    <a:gd name="connsiteX0" fmla="*/ 0 w 1882407"/>
                    <a:gd name="connsiteY0" fmla="*/ 1487993 h 2135610"/>
                    <a:gd name="connsiteX1" fmla="*/ 930174 w 1882407"/>
                    <a:gd name="connsiteY1" fmla="*/ 12 h 2135610"/>
                    <a:gd name="connsiteX2" fmla="*/ 1882407 w 1882407"/>
                    <a:gd name="connsiteY2" fmla="*/ 1511461 h 2135610"/>
                    <a:gd name="connsiteX3" fmla="*/ 937527 w 1882407"/>
                    <a:gd name="connsiteY3" fmla="*/ 2135610 h 2135610"/>
                    <a:gd name="connsiteX4" fmla="*/ 0 w 1882407"/>
                    <a:gd name="connsiteY4" fmla="*/ 1487993 h 2135610"/>
                    <a:gd name="connsiteX0" fmla="*/ 0 w 1882407"/>
                    <a:gd name="connsiteY0" fmla="*/ 1488535 h 2136152"/>
                    <a:gd name="connsiteX1" fmla="*/ 930174 w 1882407"/>
                    <a:gd name="connsiteY1" fmla="*/ 554 h 2136152"/>
                    <a:gd name="connsiteX2" fmla="*/ 1882407 w 1882407"/>
                    <a:gd name="connsiteY2" fmla="*/ 1512003 h 2136152"/>
                    <a:gd name="connsiteX3" fmla="*/ 937527 w 1882407"/>
                    <a:gd name="connsiteY3" fmla="*/ 2136152 h 2136152"/>
                    <a:gd name="connsiteX4" fmla="*/ 0 w 1882407"/>
                    <a:gd name="connsiteY4" fmla="*/ 1488535 h 2136152"/>
                    <a:gd name="connsiteX0" fmla="*/ 0 w 1882407"/>
                    <a:gd name="connsiteY0" fmla="*/ 1488086 h 2135703"/>
                    <a:gd name="connsiteX1" fmla="*/ 930174 w 1882407"/>
                    <a:gd name="connsiteY1" fmla="*/ 105 h 2135703"/>
                    <a:gd name="connsiteX2" fmla="*/ 1882407 w 1882407"/>
                    <a:gd name="connsiteY2" fmla="*/ 1511554 h 2135703"/>
                    <a:gd name="connsiteX3" fmla="*/ 937527 w 1882407"/>
                    <a:gd name="connsiteY3" fmla="*/ 2135703 h 2135703"/>
                    <a:gd name="connsiteX4" fmla="*/ 0 w 1882407"/>
                    <a:gd name="connsiteY4" fmla="*/ 1488086 h 2135703"/>
                    <a:gd name="connsiteX0" fmla="*/ 0 w 1882407"/>
                    <a:gd name="connsiteY0" fmla="*/ 1488086 h 2268689"/>
                    <a:gd name="connsiteX1" fmla="*/ 930174 w 1882407"/>
                    <a:gd name="connsiteY1" fmla="*/ 105 h 2268689"/>
                    <a:gd name="connsiteX2" fmla="*/ 1882407 w 1882407"/>
                    <a:gd name="connsiteY2" fmla="*/ 1511554 h 2268689"/>
                    <a:gd name="connsiteX3" fmla="*/ 952233 w 1882407"/>
                    <a:gd name="connsiteY3" fmla="*/ 2268689 h 2268689"/>
                    <a:gd name="connsiteX4" fmla="*/ 0 w 1882407"/>
                    <a:gd name="connsiteY4" fmla="*/ 1488086 h 22686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82407" h="2268689">
                      <a:moveTo>
                        <a:pt x="0" y="1488086"/>
                      </a:moveTo>
                      <a:cubicBezTo>
                        <a:pt x="0" y="966243"/>
                        <a:pt x="263488" y="-11628"/>
                        <a:pt x="930174" y="105"/>
                      </a:cubicBezTo>
                      <a:cubicBezTo>
                        <a:pt x="1596860" y="11838"/>
                        <a:pt x="1882407" y="989711"/>
                        <a:pt x="1882407" y="1511554"/>
                      </a:cubicBezTo>
                      <a:cubicBezTo>
                        <a:pt x="1882407" y="2033397"/>
                        <a:pt x="1474076" y="2268689"/>
                        <a:pt x="952233" y="2268689"/>
                      </a:cubicBezTo>
                      <a:cubicBezTo>
                        <a:pt x="430390" y="2268689"/>
                        <a:pt x="0" y="2009929"/>
                        <a:pt x="0" y="1488086"/>
                      </a:cubicBezTo>
                      <a:close/>
                    </a:path>
                  </a:pathLst>
                </a:custGeom>
                <a:solidFill>
                  <a:srgbClr val="4C26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9" name="楕円 1">
                  <a:extLst>
                    <a:ext uri="{FF2B5EF4-FFF2-40B4-BE49-F238E27FC236}">
                      <a16:creationId xmlns:a16="http://schemas.microsoft.com/office/drawing/2014/main" id="{4EC5E87C-F26A-4D3F-9D61-0F0622020FE4}"/>
                    </a:ext>
                  </a:extLst>
                </p:cNvPr>
                <p:cNvSpPr/>
                <p:nvPr/>
              </p:nvSpPr>
              <p:spPr>
                <a:xfrm rot="13500000">
                  <a:off x="2052303" y="5125601"/>
                  <a:ext cx="449632" cy="555796"/>
                </a:xfrm>
                <a:custGeom>
                  <a:avLst/>
                  <a:gdLst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1190718 h 2135598"/>
                    <a:gd name="connsiteX1" fmla="*/ 937527 w 1889760"/>
                    <a:gd name="connsiteY1" fmla="*/ 0 h 2135598"/>
                    <a:gd name="connsiteX2" fmla="*/ 1889760 w 1889760"/>
                    <a:gd name="connsiteY2" fmla="*/ 1190718 h 2135598"/>
                    <a:gd name="connsiteX3" fmla="*/ 944880 w 1889760"/>
                    <a:gd name="connsiteY3" fmla="*/ 2135598 h 2135598"/>
                    <a:gd name="connsiteX4" fmla="*/ 0 w 1889760"/>
                    <a:gd name="connsiteY4" fmla="*/ 1190718 h 2135598"/>
                    <a:gd name="connsiteX0" fmla="*/ 0 w 1889760"/>
                    <a:gd name="connsiteY0" fmla="*/ 1190718 h 2135598"/>
                    <a:gd name="connsiteX1" fmla="*/ 937527 w 1889760"/>
                    <a:gd name="connsiteY1" fmla="*/ 0 h 2135598"/>
                    <a:gd name="connsiteX2" fmla="*/ 1889760 w 1889760"/>
                    <a:gd name="connsiteY2" fmla="*/ 1190718 h 2135598"/>
                    <a:gd name="connsiteX3" fmla="*/ 944880 w 1889760"/>
                    <a:gd name="connsiteY3" fmla="*/ 2135598 h 2135598"/>
                    <a:gd name="connsiteX4" fmla="*/ 0 w 1889760"/>
                    <a:gd name="connsiteY4" fmla="*/ 1190718 h 2135598"/>
                    <a:gd name="connsiteX0" fmla="*/ 0 w 1882407"/>
                    <a:gd name="connsiteY0" fmla="*/ 1490411 h 2138028"/>
                    <a:gd name="connsiteX1" fmla="*/ 930174 w 1882407"/>
                    <a:gd name="connsiteY1" fmla="*/ 2430 h 2138028"/>
                    <a:gd name="connsiteX2" fmla="*/ 1882407 w 1882407"/>
                    <a:gd name="connsiteY2" fmla="*/ 1193148 h 2138028"/>
                    <a:gd name="connsiteX3" fmla="*/ 937527 w 1882407"/>
                    <a:gd name="connsiteY3" fmla="*/ 2138028 h 2138028"/>
                    <a:gd name="connsiteX4" fmla="*/ 0 w 1882407"/>
                    <a:gd name="connsiteY4" fmla="*/ 1490411 h 2138028"/>
                    <a:gd name="connsiteX0" fmla="*/ 0 w 1882407"/>
                    <a:gd name="connsiteY0" fmla="*/ 1487993 h 2135610"/>
                    <a:gd name="connsiteX1" fmla="*/ 930174 w 1882407"/>
                    <a:gd name="connsiteY1" fmla="*/ 12 h 2135610"/>
                    <a:gd name="connsiteX2" fmla="*/ 1882407 w 1882407"/>
                    <a:gd name="connsiteY2" fmla="*/ 1511461 h 2135610"/>
                    <a:gd name="connsiteX3" fmla="*/ 937527 w 1882407"/>
                    <a:gd name="connsiteY3" fmla="*/ 2135610 h 2135610"/>
                    <a:gd name="connsiteX4" fmla="*/ 0 w 1882407"/>
                    <a:gd name="connsiteY4" fmla="*/ 1487993 h 2135610"/>
                    <a:gd name="connsiteX0" fmla="*/ 0 w 1882407"/>
                    <a:gd name="connsiteY0" fmla="*/ 1488535 h 2136152"/>
                    <a:gd name="connsiteX1" fmla="*/ 930174 w 1882407"/>
                    <a:gd name="connsiteY1" fmla="*/ 554 h 2136152"/>
                    <a:gd name="connsiteX2" fmla="*/ 1882407 w 1882407"/>
                    <a:gd name="connsiteY2" fmla="*/ 1512003 h 2136152"/>
                    <a:gd name="connsiteX3" fmla="*/ 937527 w 1882407"/>
                    <a:gd name="connsiteY3" fmla="*/ 2136152 h 2136152"/>
                    <a:gd name="connsiteX4" fmla="*/ 0 w 1882407"/>
                    <a:gd name="connsiteY4" fmla="*/ 1488535 h 2136152"/>
                    <a:gd name="connsiteX0" fmla="*/ 0 w 1882407"/>
                    <a:gd name="connsiteY0" fmla="*/ 1488086 h 2135703"/>
                    <a:gd name="connsiteX1" fmla="*/ 930174 w 1882407"/>
                    <a:gd name="connsiteY1" fmla="*/ 105 h 2135703"/>
                    <a:gd name="connsiteX2" fmla="*/ 1882407 w 1882407"/>
                    <a:gd name="connsiteY2" fmla="*/ 1511554 h 2135703"/>
                    <a:gd name="connsiteX3" fmla="*/ 937527 w 1882407"/>
                    <a:gd name="connsiteY3" fmla="*/ 2135703 h 2135703"/>
                    <a:gd name="connsiteX4" fmla="*/ 0 w 1882407"/>
                    <a:gd name="connsiteY4" fmla="*/ 1488086 h 2135703"/>
                    <a:gd name="connsiteX0" fmla="*/ 0 w 1882407"/>
                    <a:gd name="connsiteY0" fmla="*/ 1488086 h 2268689"/>
                    <a:gd name="connsiteX1" fmla="*/ 930174 w 1882407"/>
                    <a:gd name="connsiteY1" fmla="*/ 105 h 2268689"/>
                    <a:gd name="connsiteX2" fmla="*/ 1882407 w 1882407"/>
                    <a:gd name="connsiteY2" fmla="*/ 1511554 h 2268689"/>
                    <a:gd name="connsiteX3" fmla="*/ 952233 w 1882407"/>
                    <a:gd name="connsiteY3" fmla="*/ 2268689 h 2268689"/>
                    <a:gd name="connsiteX4" fmla="*/ 0 w 1882407"/>
                    <a:gd name="connsiteY4" fmla="*/ 1488086 h 22686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82407" h="2268689">
                      <a:moveTo>
                        <a:pt x="0" y="1488086"/>
                      </a:moveTo>
                      <a:cubicBezTo>
                        <a:pt x="0" y="966243"/>
                        <a:pt x="263488" y="-11628"/>
                        <a:pt x="930174" y="105"/>
                      </a:cubicBezTo>
                      <a:cubicBezTo>
                        <a:pt x="1596860" y="11838"/>
                        <a:pt x="1882407" y="989711"/>
                        <a:pt x="1882407" y="1511554"/>
                      </a:cubicBezTo>
                      <a:cubicBezTo>
                        <a:pt x="1882407" y="2033397"/>
                        <a:pt x="1474076" y="2268689"/>
                        <a:pt x="952233" y="2268689"/>
                      </a:cubicBezTo>
                      <a:cubicBezTo>
                        <a:pt x="430390" y="2268689"/>
                        <a:pt x="0" y="2009929"/>
                        <a:pt x="0" y="1488086"/>
                      </a:cubicBezTo>
                      <a:close/>
                    </a:path>
                  </a:pathLst>
                </a:custGeom>
                <a:solidFill>
                  <a:srgbClr val="4C26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0" name="楕円 1">
                  <a:extLst>
                    <a:ext uri="{FF2B5EF4-FFF2-40B4-BE49-F238E27FC236}">
                      <a16:creationId xmlns:a16="http://schemas.microsoft.com/office/drawing/2014/main" id="{E74FDE5D-4B07-4B9E-8026-BAAFFB1F533F}"/>
                    </a:ext>
                  </a:extLst>
                </p:cNvPr>
                <p:cNvSpPr/>
                <p:nvPr/>
              </p:nvSpPr>
              <p:spPr>
                <a:xfrm rot="12600000">
                  <a:off x="2256041" y="5125600"/>
                  <a:ext cx="449632" cy="555796"/>
                </a:xfrm>
                <a:custGeom>
                  <a:avLst/>
                  <a:gdLst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1190718 h 2135598"/>
                    <a:gd name="connsiteX1" fmla="*/ 937527 w 1889760"/>
                    <a:gd name="connsiteY1" fmla="*/ 0 h 2135598"/>
                    <a:gd name="connsiteX2" fmla="*/ 1889760 w 1889760"/>
                    <a:gd name="connsiteY2" fmla="*/ 1190718 h 2135598"/>
                    <a:gd name="connsiteX3" fmla="*/ 944880 w 1889760"/>
                    <a:gd name="connsiteY3" fmla="*/ 2135598 h 2135598"/>
                    <a:gd name="connsiteX4" fmla="*/ 0 w 1889760"/>
                    <a:gd name="connsiteY4" fmla="*/ 1190718 h 2135598"/>
                    <a:gd name="connsiteX0" fmla="*/ 0 w 1889760"/>
                    <a:gd name="connsiteY0" fmla="*/ 1190718 h 2135598"/>
                    <a:gd name="connsiteX1" fmla="*/ 937527 w 1889760"/>
                    <a:gd name="connsiteY1" fmla="*/ 0 h 2135598"/>
                    <a:gd name="connsiteX2" fmla="*/ 1889760 w 1889760"/>
                    <a:gd name="connsiteY2" fmla="*/ 1190718 h 2135598"/>
                    <a:gd name="connsiteX3" fmla="*/ 944880 w 1889760"/>
                    <a:gd name="connsiteY3" fmla="*/ 2135598 h 2135598"/>
                    <a:gd name="connsiteX4" fmla="*/ 0 w 1889760"/>
                    <a:gd name="connsiteY4" fmla="*/ 1190718 h 2135598"/>
                    <a:gd name="connsiteX0" fmla="*/ 0 w 1882407"/>
                    <a:gd name="connsiteY0" fmla="*/ 1490411 h 2138028"/>
                    <a:gd name="connsiteX1" fmla="*/ 930174 w 1882407"/>
                    <a:gd name="connsiteY1" fmla="*/ 2430 h 2138028"/>
                    <a:gd name="connsiteX2" fmla="*/ 1882407 w 1882407"/>
                    <a:gd name="connsiteY2" fmla="*/ 1193148 h 2138028"/>
                    <a:gd name="connsiteX3" fmla="*/ 937527 w 1882407"/>
                    <a:gd name="connsiteY3" fmla="*/ 2138028 h 2138028"/>
                    <a:gd name="connsiteX4" fmla="*/ 0 w 1882407"/>
                    <a:gd name="connsiteY4" fmla="*/ 1490411 h 2138028"/>
                    <a:gd name="connsiteX0" fmla="*/ 0 w 1882407"/>
                    <a:gd name="connsiteY0" fmla="*/ 1487993 h 2135610"/>
                    <a:gd name="connsiteX1" fmla="*/ 930174 w 1882407"/>
                    <a:gd name="connsiteY1" fmla="*/ 12 h 2135610"/>
                    <a:gd name="connsiteX2" fmla="*/ 1882407 w 1882407"/>
                    <a:gd name="connsiteY2" fmla="*/ 1511461 h 2135610"/>
                    <a:gd name="connsiteX3" fmla="*/ 937527 w 1882407"/>
                    <a:gd name="connsiteY3" fmla="*/ 2135610 h 2135610"/>
                    <a:gd name="connsiteX4" fmla="*/ 0 w 1882407"/>
                    <a:gd name="connsiteY4" fmla="*/ 1487993 h 2135610"/>
                    <a:gd name="connsiteX0" fmla="*/ 0 w 1882407"/>
                    <a:gd name="connsiteY0" fmla="*/ 1488535 h 2136152"/>
                    <a:gd name="connsiteX1" fmla="*/ 930174 w 1882407"/>
                    <a:gd name="connsiteY1" fmla="*/ 554 h 2136152"/>
                    <a:gd name="connsiteX2" fmla="*/ 1882407 w 1882407"/>
                    <a:gd name="connsiteY2" fmla="*/ 1512003 h 2136152"/>
                    <a:gd name="connsiteX3" fmla="*/ 937527 w 1882407"/>
                    <a:gd name="connsiteY3" fmla="*/ 2136152 h 2136152"/>
                    <a:gd name="connsiteX4" fmla="*/ 0 w 1882407"/>
                    <a:gd name="connsiteY4" fmla="*/ 1488535 h 2136152"/>
                    <a:gd name="connsiteX0" fmla="*/ 0 w 1882407"/>
                    <a:gd name="connsiteY0" fmla="*/ 1488086 h 2135703"/>
                    <a:gd name="connsiteX1" fmla="*/ 930174 w 1882407"/>
                    <a:gd name="connsiteY1" fmla="*/ 105 h 2135703"/>
                    <a:gd name="connsiteX2" fmla="*/ 1882407 w 1882407"/>
                    <a:gd name="connsiteY2" fmla="*/ 1511554 h 2135703"/>
                    <a:gd name="connsiteX3" fmla="*/ 937527 w 1882407"/>
                    <a:gd name="connsiteY3" fmla="*/ 2135703 h 2135703"/>
                    <a:gd name="connsiteX4" fmla="*/ 0 w 1882407"/>
                    <a:gd name="connsiteY4" fmla="*/ 1488086 h 2135703"/>
                    <a:gd name="connsiteX0" fmla="*/ 0 w 1882407"/>
                    <a:gd name="connsiteY0" fmla="*/ 1488086 h 2268689"/>
                    <a:gd name="connsiteX1" fmla="*/ 930174 w 1882407"/>
                    <a:gd name="connsiteY1" fmla="*/ 105 h 2268689"/>
                    <a:gd name="connsiteX2" fmla="*/ 1882407 w 1882407"/>
                    <a:gd name="connsiteY2" fmla="*/ 1511554 h 2268689"/>
                    <a:gd name="connsiteX3" fmla="*/ 952233 w 1882407"/>
                    <a:gd name="connsiteY3" fmla="*/ 2268689 h 2268689"/>
                    <a:gd name="connsiteX4" fmla="*/ 0 w 1882407"/>
                    <a:gd name="connsiteY4" fmla="*/ 1488086 h 22686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82407" h="2268689">
                      <a:moveTo>
                        <a:pt x="0" y="1488086"/>
                      </a:moveTo>
                      <a:cubicBezTo>
                        <a:pt x="0" y="966243"/>
                        <a:pt x="263488" y="-11628"/>
                        <a:pt x="930174" y="105"/>
                      </a:cubicBezTo>
                      <a:cubicBezTo>
                        <a:pt x="1596860" y="11838"/>
                        <a:pt x="1882407" y="989711"/>
                        <a:pt x="1882407" y="1511554"/>
                      </a:cubicBezTo>
                      <a:cubicBezTo>
                        <a:pt x="1882407" y="2033397"/>
                        <a:pt x="1474076" y="2268689"/>
                        <a:pt x="952233" y="2268689"/>
                      </a:cubicBezTo>
                      <a:cubicBezTo>
                        <a:pt x="430390" y="2268689"/>
                        <a:pt x="0" y="2009929"/>
                        <a:pt x="0" y="1488086"/>
                      </a:cubicBezTo>
                      <a:close/>
                    </a:path>
                  </a:pathLst>
                </a:custGeom>
                <a:solidFill>
                  <a:srgbClr val="4C26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B1641DC9-1C8F-4560-9B24-7A0F4634C4E6}"/>
                  </a:ext>
                </a:extLst>
              </p:cNvPr>
              <p:cNvSpPr/>
              <p:nvPr/>
            </p:nvSpPr>
            <p:spPr>
              <a:xfrm>
                <a:off x="2385511" y="4429900"/>
                <a:ext cx="1060313" cy="492382"/>
              </a:xfrm>
              <a:custGeom>
                <a:avLst/>
                <a:gdLst>
                  <a:gd name="connsiteX0" fmla="*/ 285471 w 1060313"/>
                  <a:gd name="connsiteY0" fmla="*/ 23 h 492382"/>
                  <a:gd name="connsiteX1" fmla="*/ 508320 w 1060313"/>
                  <a:gd name="connsiteY1" fmla="*/ 122524 h 492382"/>
                  <a:gd name="connsiteX2" fmla="*/ 527795 w 1060313"/>
                  <a:gd name="connsiteY2" fmla="*/ 162161 h 492382"/>
                  <a:gd name="connsiteX3" fmla="*/ 548608 w 1060313"/>
                  <a:gd name="connsiteY3" fmla="*/ 118068 h 492382"/>
                  <a:gd name="connsiteX4" fmla="*/ 768072 w 1060313"/>
                  <a:gd name="connsiteY4" fmla="*/ 23 h 492382"/>
                  <a:gd name="connsiteX5" fmla="*/ 1060313 w 1060313"/>
                  <a:gd name="connsiteY5" fmla="*/ 328058 h 492382"/>
                  <a:gd name="connsiteX6" fmla="*/ 774842 w 1060313"/>
                  <a:gd name="connsiteY6" fmla="*/ 492382 h 492382"/>
                  <a:gd name="connsiteX7" fmla="*/ 568663 w 1060313"/>
                  <a:gd name="connsiteY7" fmla="*/ 450145 h 492382"/>
                  <a:gd name="connsiteX8" fmla="*/ 533285 w 1060313"/>
                  <a:gd name="connsiteY8" fmla="*/ 420386 h 492382"/>
                  <a:gd name="connsiteX9" fmla="*/ 495035 w 1060313"/>
                  <a:gd name="connsiteY9" fmla="*/ 452692 h 492382"/>
                  <a:gd name="connsiteX10" fmla="*/ 292241 w 1060313"/>
                  <a:gd name="connsiteY10" fmla="*/ 492382 h 492382"/>
                  <a:gd name="connsiteX11" fmla="*/ 0 w 1060313"/>
                  <a:gd name="connsiteY11" fmla="*/ 322965 h 492382"/>
                  <a:gd name="connsiteX12" fmla="*/ 285471 w 1060313"/>
                  <a:gd name="connsiteY12" fmla="*/ 23 h 492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60313" h="492382">
                    <a:moveTo>
                      <a:pt x="285471" y="23"/>
                    </a:moveTo>
                    <a:cubicBezTo>
                      <a:pt x="387775" y="1296"/>
                      <a:pt x="460835" y="54991"/>
                      <a:pt x="508320" y="122524"/>
                    </a:cubicBezTo>
                    <a:lnTo>
                      <a:pt x="527795" y="162161"/>
                    </a:lnTo>
                    <a:lnTo>
                      <a:pt x="548608" y="118068"/>
                    </a:lnTo>
                    <a:cubicBezTo>
                      <a:pt x="594400" y="51171"/>
                      <a:pt x="665768" y="-1250"/>
                      <a:pt x="768072" y="23"/>
                    </a:cubicBezTo>
                    <a:cubicBezTo>
                      <a:pt x="972678" y="2569"/>
                      <a:pt x="1060313" y="214801"/>
                      <a:pt x="1060313" y="328058"/>
                    </a:cubicBezTo>
                    <a:cubicBezTo>
                      <a:pt x="1060313" y="441316"/>
                      <a:pt x="934996" y="492382"/>
                      <a:pt x="774842" y="492382"/>
                    </a:cubicBezTo>
                    <a:cubicBezTo>
                      <a:pt x="694764" y="492382"/>
                      <a:pt x="621704" y="478342"/>
                      <a:pt x="568663" y="450145"/>
                    </a:cubicBezTo>
                    <a:lnTo>
                      <a:pt x="533285" y="420386"/>
                    </a:lnTo>
                    <a:lnTo>
                      <a:pt x="495035" y="452692"/>
                    </a:lnTo>
                    <a:cubicBezTo>
                      <a:pt x="443686" y="479616"/>
                      <a:pt x="372319" y="492382"/>
                      <a:pt x="292241" y="492382"/>
                    </a:cubicBezTo>
                    <a:cubicBezTo>
                      <a:pt x="132087" y="492382"/>
                      <a:pt x="0" y="436223"/>
                      <a:pt x="0" y="322965"/>
                    </a:cubicBezTo>
                    <a:cubicBezTo>
                      <a:pt x="0" y="209708"/>
                      <a:pt x="80865" y="-2524"/>
                      <a:pt x="285471" y="23"/>
                    </a:cubicBezTo>
                    <a:close/>
                  </a:path>
                </a:pathLst>
              </a:custGeom>
              <a:solidFill>
                <a:srgbClr val="4C2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9" name="楕円 1">
                <a:extLst>
                  <a:ext uri="{FF2B5EF4-FFF2-40B4-BE49-F238E27FC236}">
                    <a16:creationId xmlns:a16="http://schemas.microsoft.com/office/drawing/2014/main" id="{7A441038-6CED-4AA8-9639-8219E2F86BCF}"/>
                  </a:ext>
                </a:extLst>
              </p:cNvPr>
              <p:cNvSpPr/>
              <p:nvPr/>
            </p:nvSpPr>
            <p:spPr>
              <a:xfrm>
                <a:off x="1565910" y="1010195"/>
                <a:ext cx="2694940" cy="2694940"/>
              </a:xfrm>
              <a:custGeom>
                <a:avLst/>
                <a:gdLst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89760" h="1889760">
                    <a:moveTo>
                      <a:pt x="0" y="944880"/>
                    </a:moveTo>
                    <a:cubicBezTo>
                      <a:pt x="0" y="423037"/>
                      <a:pt x="423037" y="0"/>
                      <a:pt x="944880" y="0"/>
                    </a:cubicBezTo>
                    <a:cubicBezTo>
                      <a:pt x="1466723" y="0"/>
                      <a:pt x="1889760" y="423037"/>
                      <a:pt x="1889760" y="944880"/>
                    </a:cubicBezTo>
                    <a:cubicBezTo>
                      <a:pt x="1889760" y="1466723"/>
                      <a:pt x="1466723" y="1889760"/>
                      <a:pt x="944880" y="1889760"/>
                    </a:cubicBezTo>
                    <a:cubicBezTo>
                      <a:pt x="423037" y="1889760"/>
                      <a:pt x="0" y="1466723"/>
                      <a:pt x="0" y="944880"/>
                    </a:cubicBezTo>
                    <a:close/>
                  </a:path>
                </a:pathLst>
              </a:custGeom>
              <a:pattFill prst="dkVert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5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0" name="楕円 1">
                <a:extLst>
                  <a:ext uri="{FF2B5EF4-FFF2-40B4-BE49-F238E27FC236}">
                    <a16:creationId xmlns:a16="http://schemas.microsoft.com/office/drawing/2014/main" id="{1D791E63-8477-4C24-A0DD-9FFE667A1DAE}"/>
                  </a:ext>
                </a:extLst>
              </p:cNvPr>
              <p:cNvSpPr/>
              <p:nvPr/>
            </p:nvSpPr>
            <p:spPr>
              <a:xfrm>
                <a:off x="1762760" y="1200695"/>
                <a:ext cx="2313940" cy="2313940"/>
              </a:xfrm>
              <a:custGeom>
                <a:avLst/>
                <a:gdLst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89760" h="1889760">
                    <a:moveTo>
                      <a:pt x="0" y="944880"/>
                    </a:moveTo>
                    <a:cubicBezTo>
                      <a:pt x="0" y="423037"/>
                      <a:pt x="423037" y="0"/>
                      <a:pt x="944880" y="0"/>
                    </a:cubicBezTo>
                    <a:cubicBezTo>
                      <a:pt x="1466723" y="0"/>
                      <a:pt x="1889760" y="423037"/>
                      <a:pt x="1889760" y="944880"/>
                    </a:cubicBezTo>
                    <a:cubicBezTo>
                      <a:pt x="1889760" y="1466723"/>
                      <a:pt x="1466723" y="1889760"/>
                      <a:pt x="944880" y="1889760"/>
                    </a:cubicBezTo>
                    <a:cubicBezTo>
                      <a:pt x="423037" y="1889760"/>
                      <a:pt x="0" y="1466723"/>
                      <a:pt x="0" y="944880"/>
                    </a:cubicBezTo>
                    <a:close/>
                  </a:path>
                </a:pathLst>
              </a:custGeom>
              <a:pattFill prst="dkVert">
                <a:fgClr>
                  <a:srgbClr val="FFC000">
                    <a:lumMod val="75000"/>
                  </a:srgbClr>
                </a:fgClr>
                <a:bgClr>
                  <a:srgbClr val="FFC000">
                    <a:lumMod val="5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1" name="楕円 1">
                <a:extLst>
                  <a:ext uri="{FF2B5EF4-FFF2-40B4-BE49-F238E27FC236}">
                    <a16:creationId xmlns:a16="http://schemas.microsoft.com/office/drawing/2014/main" id="{34E743C3-3273-4CC1-AA0D-10183D6B4178}"/>
                  </a:ext>
                </a:extLst>
              </p:cNvPr>
              <p:cNvSpPr/>
              <p:nvPr/>
            </p:nvSpPr>
            <p:spPr>
              <a:xfrm>
                <a:off x="1828800" y="2385059"/>
                <a:ext cx="2225040" cy="2174242"/>
              </a:xfrm>
              <a:custGeom>
                <a:avLst/>
                <a:gdLst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1190718 h 2135598"/>
                  <a:gd name="connsiteX1" fmla="*/ 937527 w 1889760"/>
                  <a:gd name="connsiteY1" fmla="*/ 0 h 2135598"/>
                  <a:gd name="connsiteX2" fmla="*/ 1889760 w 1889760"/>
                  <a:gd name="connsiteY2" fmla="*/ 1190718 h 2135598"/>
                  <a:gd name="connsiteX3" fmla="*/ 944880 w 1889760"/>
                  <a:gd name="connsiteY3" fmla="*/ 2135598 h 2135598"/>
                  <a:gd name="connsiteX4" fmla="*/ 0 w 1889760"/>
                  <a:gd name="connsiteY4" fmla="*/ 1190718 h 2135598"/>
                  <a:gd name="connsiteX0" fmla="*/ 0 w 1889760"/>
                  <a:gd name="connsiteY0" fmla="*/ 1190718 h 2135598"/>
                  <a:gd name="connsiteX1" fmla="*/ 937527 w 1889760"/>
                  <a:gd name="connsiteY1" fmla="*/ 0 h 2135598"/>
                  <a:gd name="connsiteX2" fmla="*/ 1889760 w 1889760"/>
                  <a:gd name="connsiteY2" fmla="*/ 1190718 h 2135598"/>
                  <a:gd name="connsiteX3" fmla="*/ 944880 w 1889760"/>
                  <a:gd name="connsiteY3" fmla="*/ 2135598 h 2135598"/>
                  <a:gd name="connsiteX4" fmla="*/ 0 w 1889760"/>
                  <a:gd name="connsiteY4" fmla="*/ 1190718 h 2135598"/>
                  <a:gd name="connsiteX0" fmla="*/ 0 w 1882407"/>
                  <a:gd name="connsiteY0" fmla="*/ 1490411 h 2138028"/>
                  <a:gd name="connsiteX1" fmla="*/ 930174 w 1882407"/>
                  <a:gd name="connsiteY1" fmla="*/ 2430 h 2138028"/>
                  <a:gd name="connsiteX2" fmla="*/ 1882407 w 1882407"/>
                  <a:gd name="connsiteY2" fmla="*/ 1193148 h 2138028"/>
                  <a:gd name="connsiteX3" fmla="*/ 937527 w 1882407"/>
                  <a:gd name="connsiteY3" fmla="*/ 2138028 h 2138028"/>
                  <a:gd name="connsiteX4" fmla="*/ 0 w 1882407"/>
                  <a:gd name="connsiteY4" fmla="*/ 1490411 h 2138028"/>
                  <a:gd name="connsiteX0" fmla="*/ 0 w 1882407"/>
                  <a:gd name="connsiteY0" fmla="*/ 1487993 h 2135610"/>
                  <a:gd name="connsiteX1" fmla="*/ 930174 w 1882407"/>
                  <a:gd name="connsiteY1" fmla="*/ 12 h 2135610"/>
                  <a:gd name="connsiteX2" fmla="*/ 1882407 w 1882407"/>
                  <a:gd name="connsiteY2" fmla="*/ 1511461 h 2135610"/>
                  <a:gd name="connsiteX3" fmla="*/ 937527 w 1882407"/>
                  <a:gd name="connsiteY3" fmla="*/ 2135610 h 2135610"/>
                  <a:gd name="connsiteX4" fmla="*/ 0 w 1882407"/>
                  <a:gd name="connsiteY4" fmla="*/ 1487993 h 2135610"/>
                  <a:gd name="connsiteX0" fmla="*/ 0 w 1882407"/>
                  <a:gd name="connsiteY0" fmla="*/ 1488535 h 2136152"/>
                  <a:gd name="connsiteX1" fmla="*/ 930174 w 1882407"/>
                  <a:gd name="connsiteY1" fmla="*/ 554 h 2136152"/>
                  <a:gd name="connsiteX2" fmla="*/ 1882407 w 1882407"/>
                  <a:gd name="connsiteY2" fmla="*/ 1512003 h 2136152"/>
                  <a:gd name="connsiteX3" fmla="*/ 937527 w 1882407"/>
                  <a:gd name="connsiteY3" fmla="*/ 2136152 h 2136152"/>
                  <a:gd name="connsiteX4" fmla="*/ 0 w 1882407"/>
                  <a:gd name="connsiteY4" fmla="*/ 1488535 h 2136152"/>
                  <a:gd name="connsiteX0" fmla="*/ 0 w 1882407"/>
                  <a:gd name="connsiteY0" fmla="*/ 1488086 h 2135703"/>
                  <a:gd name="connsiteX1" fmla="*/ 930174 w 1882407"/>
                  <a:gd name="connsiteY1" fmla="*/ 105 h 2135703"/>
                  <a:gd name="connsiteX2" fmla="*/ 1882407 w 1882407"/>
                  <a:gd name="connsiteY2" fmla="*/ 1511554 h 2135703"/>
                  <a:gd name="connsiteX3" fmla="*/ 937527 w 1882407"/>
                  <a:gd name="connsiteY3" fmla="*/ 2135703 h 2135703"/>
                  <a:gd name="connsiteX4" fmla="*/ 0 w 1882407"/>
                  <a:gd name="connsiteY4" fmla="*/ 1488086 h 2135703"/>
                  <a:gd name="connsiteX0" fmla="*/ 0 w 1882407"/>
                  <a:gd name="connsiteY0" fmla="*/ 1488086 h 2268689"/>
                  <a:gd name="connsiteX1" fmla="*/ 930174 w 1882407"/>
                  <a:gd name="connsiteY1" fmla="*/ 105 h 2268689"/>
                  <a:gd name="connsiteX2" fmla="*/ 1882407 w 1882407"/>
                  <a:gd name="connsiteY2" fmla="*/ 1511554 h 2268689"/>
                  <a:gd name="connsiteX3" fmla="*/ 952233 w 1882407"/>
                  <a:gd name="connsiteY3" fmla="*/ 2268689 h 2268689"/>
                  <a:gd name="connsiteX4" fmla="*/ 0 w 1882407"/>
                  <a:gd name="connsiteY4" fmla="*/ 1488086 h 2268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82407" h="2268689">
                    <a:moveTo>
                      <a:pt x="0" y="1488086"/>
                    </a:moveTo>
                    <a:cubicBezTo>
                      <a:pt x="0" y="966243"/>
                      <a:pt x="263488" y="-11628"/>
                      <a:pt x="930174" y="105"/>
                    </a:cubicBezTo>
                    <a:cubicBezTo>
                      <a:pt x="1596860" y="11838"/>
                      <a:pt x="1882407" y="989711"/>
                      <a:pt x="1882407" y="1511554"/>
                    </a:cubicBezTo>
                    <a:cubicBezTo>
                      <a:pt x="1882407" y="2033397"/>
                      <a:pt x="1474076" y="2268689"/>
                      <a:pt x="952233" y="2268689"/>
                    </a:cubicBezTo>
                    <a:cubicBezTo>
                      <a:pt x="430390" y="2268689"/>
                      <a:pt x="0" y="2009929"/>
                      <a:pt x="0" y="1488086"/>
                    </a:cubicBezTo>
                    <a:close/>
                  </a:path>
                </a:pathLst>
              </a:cu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2" name="楕円 1">
                <a:extLst>
                  <a:ext uri="{FF2B5EF4-FFF2-40B4-BE49-F238E27FC236}">
                    <a16:creationId xmlns:a16="http://schemas.microsoft.com/office/drawing/2014/main" id="{C227FF24-F144-4902-8B5F-CC2704903156}"/>
                  </a:ext>
                </a:extLst>
              </p:cNvPr>
              <p:cNvSpPr/>
              <p:nvPr/>
            </p:nvSpPr>
            <p:spPr>
              <a:xfrm>
                <a:off x="1992856" y="2439846"/>
                <a:ext cx="1878104" cy="2174242"/>
              </a:xfrm>
              <a:custGeom>
                <a:avLst/>
                <a:gdLst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1190718 h 2135598"/>
                  <a:gd name="connsiteX1" fmla="*/ 937527 w 1889760"/>
                  <a:gd name="connsiteY1" fmla="*/ 0 h 2135598"/>
                  <a:gd name="connsiteX2" fmla="*/ 1889760 w 1889760"/>
                  <a:gd name="connsiteY2" fmla="*/ 1190718 h 2135598"/>
                  <a:gd name="connsiteX3" fmla="*/ 944880 w 1889760"/>
                  <a:gd name="connsiteY3" fmla="*/ 2135598 h 2135598"/>
                  <a:gd name="connsiteX4" fmla="*/ 0 w 1889760"/>
                  <a:gd name="connsiteY4" fmla="*/ 1190718 h 2135598"/>
                  <a:gd name="connsiteX0" fmla="*/ 0 w 1889760"/>
                  <a:gd name="connsiteY0" fmla="*/ 1190718 h 2135598"/>
                  <a:gd name="connsiteX1" fmla="*/ 937527 w 1889760"/>
                  <a:gd name="connsiteY1" fmla="*/ 0 h 2135598"/>
                  <a:gd name="connsiteX2" fmla="*/ 1889760 w 1889760"/>
                  <a:gd name="connsiteY2" fmla="*/ 1190718 h 2135598"/>
                  <a:gd name="connsiteX3" fmla="*/ 944880 w 1889760"/>
                  <a:gd name="connsiteY3" fmla="*/ 2135598 h 2135598"/>
                  <a:gd name="connsiteX4" fmla="*/ 0 w 1889760"/>
                  <a:gd name="connsiteY4" fmla="*/ 1190718 h 2135598"/>
                  <a:gd name="connsiteX0" fmla="*/ 0 w 1882407"/>
                  <a:gd name="connsiteY0" fmla="*/ 1490411 h 2138028"/>
                  <a:gd name="connsiteX1" fmla="*/ 930174 w 1882407"/>
                  <a:gd name="connsiteY1" fmla="*/ 2430 h 2138028"/>
                  <a:gd name="connsiteX2" fmla="*/ 1882407 w 1882407"/>
                  <a:gd name="connsiteY2" fmla="*/ 1193148 h 2138028"/>
                  <a:gd name="connsiteX3" fmla="*/ 937527 w 1882407"/>
                  <a:gd name="connsiteY3" fmla="*/ 2138028 h 2138028"/>
                  <a:gd name="connsiteX4" fmla="*/ 0 w 1882407"/>
                  <a:gd name="connsiteY4" fmla="*/ 1490411 h 2138028"/>
                  <a:gd name="connsiteX0" fmla="*/ 0 w 1882407"/>
                  <a:gd name="connsiteY0" fmla="*/ 1487993 h 2135610"/>
                  <a:gd name="connsiteX1" fmla="*/ 930174 w 1882407"/>
                  <a:gd name="connsiteY1" fmla="*/ 12 h 2135610"/>
                  <a:gd name="connsiteX2" fmla="*/ 1882407 w 1882407"/>
                  <a:gd name="connsiteY2" fmla="*/ 1511461 h 2135610"/>
                  <a:gd name="connsiteX3" fmla="*/ 937527 w 1882407"/>
                  <a:gd name="connsiteY3" fmla="*/ 2135610 h 2135610"/>
                  <a:gd name="connsiteX4" fmla="*/ 0 w 1882407"/>
                  <a:gd name="connsiteY4" fmla="*/ 1487993 h 2135610"/>
                  <a:gd name="connsiteX0" fmla="*/ 0 w 1882407"/>
                  <a:gd name="connsiteY0" fmla="*/ 1488535 h 2136152"/>
                  <a:gd name="connsiteX1" fmla="*/ 930174 w 1882407"/>
                  <a:gd name="connsiteY1" fmla="*/ 554 h 2136152"/>
                  <a:gd name="connsiteX2" fmla="*/ 1882407 w 1882407"/>
                  <a:gd name="connsiteY2" fmla="*/ 1512003 h 2136152"/>
                  <a:gd name="connsiteX3" fmla="*/ 937527 w 1882407"/>
                  <a:gd name="connsiteY3" fmla="*/ 2136152 h 2136152"/>
                  <a:gd name="connsiteX4" fmla="*/ 0 w 1882407"/>
                  <a:gd name="connsiteY4" fmla="*/ 1488535 h 2136152"/>
                  <a:gd name="connsiteX0" fmla="*/ 0 w 1882407"/>
                  <a:gd name="connsiteY0" fmla="*/ 1488086 h 2135703"/>
                  <a:gd name="connsiteX1" fmla="*/ 930174 w 1882407"/>
                  <a:gd name="connsiteY1" fmla="*/ 105 h 2135703"/>
                  <a:gd name="connsiteX2" fmla="*/ 1882407 w 1882407"/>
                  <a:gd name="connsiteY2" fmla="*/ 1511554 h 2135703"/>
                  <a:gd name="connsiteX3" fmla="*/ 937527 w 1882407"/>
                  <a:gd name="connsiteY3" fmla="*/ 2135703 h 2135703"/>
                  <a:gd name="connsiteX4" fmla="*/ 0 w 1882407"/>
                  <a:gd name="connsiteY4" fmla="*/ 1488086 h 2135703"/>
                  <a:gd name="connsiteX0" fmla="*/ 0 w 1882407"/>
                  <a:gd name="connsiteY0" fmla="*/ 1488086 h 2268689"/>
                  <a:gd name="connsiteX1" fmla="*/ 930174 w 1882407"/>
                  <a:gd name="connsiteY1" fmla="*/ 105 h 2268689"/>
                  <a:gd name="connsiteX2" fmla="*/ 1882407 w 1882407"/>
                  <a:gd name="connsiteY2" fmla="*/ 1511554 h 2268689"/>
                  <a:gd name="connsiteX3" fmla="*/ 952233 w 1882407"/>
                  <a:gd name="connsiteY3" fmla="*/ 2268689 h 2268689"/>
                  <a:gd name="connsiteX4" fmla="*/ 0 w 1882407"/>
                  <a:gd name="connsiteY4" fmla="*/ 1488086 h 2268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82407" h="2268689">
                    <a:moveTo>
                      <a:pt x="0" y="1488086"/>
                    </a:moveTo>
                    <a:cubicBezTo>
                      <a:pt x="0" y="966243"/>
                      <a:pt x="263488" y="-11628"/>
                      <a:pt x="930174" y="105"/>
                    </a:cubicBezTo>
                    <a:cubicBezTo>
                      <a:pt x="1596860" y="11838"/>
                      <a:pt x="1882407" y="989711"/>
                      <a:pt x="1882407" y="1511554"/>
                    </a:cubicBezTo>
                    <a:cubicBezTo>
                      <a:pt x="1882407" y="2033397"/>
                      <a:pt x="1474076" y="2268689"/>
                      <a:pt x="952233" y="2268689"/>
                    </a:cubicBezTo>
                    <a:cubicBezTo>
                      <a:pt x="430390" y="2268689"/>
                      <a:pt x="0" y="2009929"/>
                      <a:pt x="0" y="1488086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3" name="月 22">
                <a:extLst>
                  <a:ext uri="{FF2B5EF4-FFF2-40B4-BE49-F238E27FC236}">
                    <a16:creationId xmlns:a16="http://schemas.microsoft.com/office/drawing/2014/main" id="{DE63BFE7-33A6-4F2D-A212-BA4CBE7C5F79}"/>
                  </a:ext>
                </a:extLst>
              </p:cNvPr>
              <p:cNvSpPr/>
              <p:nvPr/>
            </p:nvSpPr>
            <p:spPr>
              <a:xfrm rot="16200000">
                <a:off x="2396046" y="3292606"/>
                <a:ext cx="193980" cy="691286"/>
              </a:xfrm>
              <a:prstGeom prst="moon">
                <a:avLst>
                  <a:gd name="adj" fmla="val 34435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4" name="月 23">
                <a:extLst>
                  <a:ext uri="{FF2B5EF4-FFF2-40B4-BE49-F238E27FC236}">
                    <a16:creationId xmlns:a16="http://schemas.microsoft.com/office/drawing/2014/main" id="{1F421E73-AA24-49DA-B0FD-6FE48B777735}"/>
                  </a:ext>
                </a:extLst>
              </p:cNvPr>
              <p:cNvSpPr/>
              <p:nvPr/>
            </p:nvSpPr>
            <p:spPr>
              <a:xfrm rot="16200000">
                <a:off x="3257106" y="3292606"/>
                <a:ext cx="193980" cy="691286"/>
              </a:xfrm>
              <a:prstGeom prst="moon">
                <a:avLst>
                  <a:gd name="adj" fmla="val 34435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3C23D6A8-AF37-4A04-A429-6B65D82EB233}"/>
                  </a:ext>
                </a:extLst>
              </p:cNvPr>
              <p:cNvSpPr/>
              <p:nvPr/>
            </p:nvSpPr>
            <p:spPr>
              <a:xfrm>
                <a:off x="2814502" y="4226194"/>
                <a:ext cx="200748" cy="200748"/>
              </a:xfrm>
              <a:custGeom>
                <a:avLst/>
                <a:gdLst>
                  <a:gd name="connsiteX0" fmla="*/ 113000 w 466076"/>
                  <a:gd name="connsiteY0" fmla="*/ 0 h 466076"/>
                  <a:gd name="connsiteX1" fmla="*/ 233038 w 466076"/>
                  <a:gd name="connsiteY1" fmla="*/ 120038 h 466076"/>
                  <a:gd name="connsiteX2" fmla="*/ 353076 w 466076"/>
                  <a:gd name="connsiteY2" fmla="*/ 0 h 466076"/>
                  <a:gd name="connsiteX3" fmla="*/ 466076 w 466076"/>
                  <a:gd name="connsiteY3" fmla="*/ 113000 h 466076"/>
                  <a:gd name="connsiteX4" fmla="*/ 346038 w 466076"/>
                  <a:gd name="connsiteY4" fmla="*/ 233038 h 466076"/>
                  <a:gd name="connsiteX5" fmla="*/ 466076 w 466076"/>
                  <a:gd name="connsiteY5" fmla="*/ 353076 h 466076"/>
                  <a:gd name="connsiteX6" fmla="*/ 353076 w 466076"/>
                  <a:gd name="connsiteY6" fmla="*/ 466076 h 466076"/>
                  <a:gd name="connsiteX7" fmla="*/ 233038 w 466076"/>
                  <a:gd name="connsiteY7" fmla="*/ 346038 h 466076"/>
                  <a:gd name="connsiteX8" fmla="*/ 113000 w 466076"/>
                  <a:gd name="connsiteY8" fmla="*/ 466076 h 466076"/>
                  <a:gd name="connsiteX9" fmla="*/ 0 w 466076"/>
                  <a:gd name="connsiteY9" fmla="*/ 353076 h 466076"/>
                  <a:gd name="connsiteX10" fmla="*/ 120038 w 466076"/>
                  <a:gd name="connsiteY10" fmla="*/ 233038 h 466076"/>
                  <a:gd name="connsiteX11" fmla="*/ 0 w 466076"/>
                  <a:gd name="connsiteY11" fmla="*/ 113000 h 466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66076" h="466076">
                    <a:moveTo>
                      <a:pt x="113000" y="0"/>
                    </a:moveTo>
                    <a:lnTo>
                      <a:pt x="233038" y="120038"/>
                    </a:lnTo>
                    <a:lnTo>
                      <a:pt x="353076" y="0"/>
                    </a:lnTo>
                    <a:lnTo>
                      <a:pt x="466076" y="113000"/>
                    </a:lnTo>
                    <a:lnTo>
                      <a:pt x="346038" y="233038"/>
                    </a:lnTo>
                    <a:lnTo>
                      <a:pt x="466076" y="353076"/>
                    </a:lnTo>
                    <a:lnTo>
                      <a:pt x="353076" y="466076"/>
                    </a:lnTo>
                    <a:lnTo>
                      <a:pt x="233038" y="346038"/>
                    </a:lnTo>
                    <a:lnTo>
                      <a:pt x="113000" y="466076"/>
                    </a:lnTo>
                    <a:lnTo>
                      <a:pt x="0" y="353076"/>
                    </a:lnTo>
                    <a:lnTo>
                      <a:pt x="120038" y="233038"/>
                    </a:lnTo>
                    <a:lnTo>
                      <a:pt x="0" y="113000"/>
                    </a:lnTo>
                    <a:close/>
                  </a:path>
                </a:pathLst>
              </a:cu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0005FD73-5835-480F-BF13-966374536001}"/>
                  </a:ext>
                </a:extLst>
              </p:cNvPr>
              <p:cNvGrpSpPr/>
              <p:nvPr/>
            </p:nvGrpSpPr>
            <p:grpSpPr>
              <a:xfrm>
                <a:off x="1785668" y="2883076"/>
                <a:ext cx="2329129" cy="820718"/>
                <a:chOff x="4900884" y="3729532"/>
                <a:chExt cx="2356122" cy="894988"/>
              </a:xfrm>
              <a:grpFill/>
            </p:grpSpPr>
            <p:sp>
              <p:nvSpPr>
                <p:cNvPr id="55" name="フリーフォーム: 図形 54">
                  <a:extLst>
                    <a:ext uri="{FF2B5EF4-FFF2-40B4-BE49-F238E27FC236}">
                      <a16:creationId xmlns:a16="http://schemas.microsoft.com/office/drawing/2014/main" id="{A0DA2E79-EA38-46CD-9B48-83B040F5B942}"/>
                    </a:ext>
                  </a:extLst>
                </p:cNvPr>
                <p:cNvSpPr/>
                <p:nvPr/>
              </p:nvSpPr>
              <p:spPr>
                <a:xfrm rot="12600000">
                  <a:off x="4900884" y="3729532"/>
                  <a:ext cx="1354692" cy="894988"/>
                </a:xfrm>
                <a:custGeom>
                  <a:avLst/>
                  <a:gdLst>
                    <a:gd name="connsiteX0" fmla="*/ 1348104 w 1354692"/>
                    <a:gd name="connsiteY0" fmla="*/ 894988 h 894988"/>
                    <a:gd name="connsiteX1" fmla="*/ 1052943 w 1354692"/>
                    <a:gd name="connsiteY1" fmla="*/ 642931 h 894988"/>
                    <a:gd name="connsiteX2" fmla="*/ 746690 w 1354692"/>
                    <a:gd name="connsiteY2" fmla="*/ 662416 h 894988"/>
                    <a:gd name="connsiteX3" fmla="*/ 717228 w 1354692"/>
                    <a:gd name="connsiteY3" fmla="*/ 682433 h 894988"/>
                    <a:gd name="connsiteX4" fmla="*/ 677960 w 1354692"/>
                    <a:gd name="connsiteY4" fmla="*/ 711598 h 894988"/>
                    <a:gd name="connsiteX5" fmla="*/ 366896 w 1354692"/>
                    <a:gd name="connsiteY5" fmla="*/ 735421 h 894988"/>
                    <a:gd name="connsiteX6" fmla="*/ 98890 w 1354692"/>
                    <a:gd name="connsiteY6" fmla="*/ 438107 h 894988"/>
                    <a:gd name="connsiteX7" fmla="*/ 106219 w 1354692"/>
                    <a:gd name="connsiteY7" fmla="*/ 392874 h 894988"/>
                    <a:gd name="connsiteX8" fmla="*/ 66253 w 1354692"/>
                    <a:gd name="connsiteY8" fmla="*/ 378232 h 894988"/>
                    <a:gd name="connsiteX9" fmla="*/ 0 w 1354692"/>
                    <a:gd name="connsiteY9" fmla="*/ 196851 h 894988"/>
                    <a:gd name="connsiteX10" fmla="*/ 108478 w 1354692"/>
                    <a:gd name="connsiteY10" fmla="*/ 0 h 894988"/>
                    <a:gd name="connsiteX11" fmla="*/ 54239 w 1354692"/>
                    <a:gd name="connsiteY11" fmla="*/ 196851 h 894988"/>
                    <a:gd name="connsiteX12" fmla="*/ 85599 w 1354692"/>
                    <a:gd name="connsiteY12" fmla="*/ 354231 h 894988"/>
                    <a:gd name="connsiteX13" fmla="*/ 106608 w 1354692"/>
                    <a:gd name="connsiteY13" fmla="*/ 390475 h 894988"/>
                    <a:gd name="connsiteX14" fmla="*/ 107282 w 1354692"/>
                    <a:gd name="connsiteY14" fmla="*/ 386311 h 894988"/>
                    <a:gd name="connsiteX15" fmla="*/ 393466 w 1354692"/>
                    <a:gd name="connsiteY15" fmla="*/ 648515 h 894988"/>
                    <a:gd name="connsiteX16" fmla="*/ 700211 w 1354692"/>
                    <a:gd name="connsiteY16" fmla="*/ 639731 h 894988"/>
                    <a:gd name="connsiteX17" fmla="*/ 722277 w 1354692"/>
                    <a:gd name="connsiteY17" fmla="*/ 625840 h 894988"/>
                    <a:gd name="connsiteX18" fmla="*/ 723879 w 1354692"/>
                    <a:gd name="connsiteY18" fmla="*/ 623779 h 894988"/>
                    <a:gd name="connsiteX19" fmla="*/ 1076464 w 1354692"/>
                    <a:gd name="connsiteY19" fmla="*/ 555151 h 894988"/>
                    <a:gd name="connsiteX20" fmla="*/ 1348104 w 1354692"/>
                    <a:gd name="connsiteY20" fmla="*/ 894988 h 894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354692" h="894988">
                      <a:moveTo>
                        <a:pt x="1348104" y="894988"/>
                      </a:moveTo>
                      <a:cubicBezTo>
                        <a:pt x="1314655" y="780785"/>
                        <a:pt x="1199078" y="682088"/>
                        <a:pt x="1052943" y="642931"/>
                      </a:cubicBezTo>
                      <a:cubicBezTo>
                        <a:pt x="943342" y="613564"/>
                        <a:pt x="831881" y="621795"/>
                        <a:pt x="746690" y="662416"/>
                      </a:cubicBezTo>
                      <a:lnTo>
                        <a:pt x="717228" y="682433"/>
                      </a:lnTo>
                      <a:lnTo>
                        <a:pt x="677960" y="711598"/>
                      </a:lnTo>
                      <a:cubicBezTo>
                        <a:pt x="597692" y="758809"/>
                        <a:pt x="482541" y="770778"/>
                        <a:pt x="366896" y="735421"/>
                      </a:cubicBezTo>
                      <a:cubicBezTo>
                        <a:pt x="204992" y="685923"/>
                        <a:pt x="95763" y="560066"/>
                        <a:pt x="98890" y="438107"/>
                      </a:cubicBezTo>
                      <a:lnTo>
                        <a:pt x="106219" y="392874"/>
                      </a:lnTo>
                      <a:lnTo>
                        <a:pt x="66253" y="378232"/>
                      </a:lnTo>
                      <a:cubicBezTo>
                        <a:pt x="27319" y="348349"/>
                        <a:pt x="0" y="278389"/>
                        <a:pt x="0" y="196851"/>
                      </a:cubicBezTo>
                      <a:cubicBezTo>
                        <a:pt x="0" y="88133"/>
                        <a:pt x="48567" y="0"/>
                        <a:pt x="108478" y="0"/>
                      </a:cubicBezTo>
                      <a:cubicBezTo>
                        <a:pt x="74333" y="46470"/>
                        <a:pt x="54239" y="119400"/>
                        <a:pt x="54239" y="196851"/>
                      </a:cubicBezTo>
                      <a:cubicBezTo>
                        <a:pt x="54238" y="254938"/>
                        <a:pt x="65542" y="310484"/>
                        <a:pt x="85599" y="354231"/>
                      </a:cubicBezTo>
                      <a:lnTo>
                        <a:pt x="106608" y="390475"/>
                      </a:lnTo>
                      <a:lnTo>
                        <a:pt x="107282" y="386311"/>
                      </a:lnTo>
                      <a:cubicBezTo>
                        <a:pt x="136725" y="501612"/>
                        <a:pt x="248786" y="604282"/>
                        <a:pt x="393466" y="648515"/>
                      </a:cubicBezTo>
                      <a:cubicBezTo>
                        <a:pt x="501975" y="681690"/>
                        <a:pt x="613656" y="677353"/>
                        <a:pt x="700211" y="639731"/>
                      </a:cubicBezTo>
                      <a:lnTo>
                        <a:pt x="722277" y="625840"/>
                      </a:lnTo>
                      <a:lnTo>
                        <a:pt x="723879" y="623779"/>
                      </a:lnTo>
                      <a:cubicBezTo>
                        <a:pt x="799213" y="548116"/>
                        <a:pt x="936293" y="517592"/>
                        <a:pt x="1076464" y="555151"/>
                      </a:cubicBezTo>
                      <a:cubicBezTo>
                        <a:pt x="1263358" y="605229"/>
                        <a:pt x="1384975" y="757379"/>
                        <a:pt x="1348104" y="894988"/>
                      </a:cubicBezTo>
                      <a:close/>
                    </a:path>
                  </a:pathLst>
                </a:cu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6" name="フリーフォーム: 図形 55">
                  <a:extLst>
                    <a:ext uri="{FF2B5EF4-FFF2-40B4-BE49-F238E27FC236}">
                      <a16:creationId xmlns:a16="http://schemas.microsoft.com/office/drawing/2014/main" id="{526D66A9-E568-41EF-8B06-6E74280F674A}"/>
                    </a:ext>
                  </a:extLst>
                </p:cNvPr>
                <p:cNvSpPr/>
                <p:nvPr/>
              </p:nvSpPr>
              <p:spPr>
                <a:xfrm rot="9000000" flipH="1">
                  <a:off x="5902314" y="3729532"/>
                  <a:ext cx="1354692" cy="894988"/>
                </a:xfrm>
                <a:custGeom>
                  <a:avLst/>
                  <a:gdLst>
                    <a:gd name="connsiteX0" fmla="*/ 1348104 w 1354692"/>
                    <a:gd name="connsiteY0" fmla="*/ 894988 h 894988"/>
                    <a:gd name="connsiteX1" fmla="*/ 1052943 w 1354692"/>
                    <a:gd name="connsiteY1" fmla="*/ 642931 h 894988"/>
                    <a:gd name="connsiteX2" fmla="*/ 746690 w 1354692"/>
                    <a:gd name="connsiteY2" fmla="*/ 662416 h 894988"/>
                    <a:gd name="connsiteX3" fmla="*/ 717228 w 1354692"/>
                    <a:gd name="connsiteY3" fmla="*/ 682433 h 894988"/>
                    <a:gd name="connsiteX4" fmla="*/ 677960 w 1354692"/>
                    <a:gd name="connsiteY4" fmla="*/ 711598 h 894988"/>
                    <a:gd name="connsiteX5" fmla="*/ 366896 w 1354692"/>
                    <a:gd name="connsiteY5" fmla="*/ 735421 h 894988"/>
                    <a:gd name="connsiteX6" fmla="*/ 98890 w 1354692"/>
                    <a:gd name="connsiteY6" fmla="*/ 438107 h 894988"/>
                    <a:gd name="connsiteX7" fmla="*/ 106219 w 1354692"/>
                    <a:gd name="connsiteY7" fmla="*/ 392874 h 894988"/>
                    <a:gd name="connsiteX8" fmla="*/ 66253 w 1354692"/>
                    <a:gd name="connsiteY8" fmla="*/ 378232 h 894988"/>
                    <a:gd name="connsiteX9" fmla="*/ 0 w 1354692"/>
                    <a:gd name="connsiteY9" fmla="*/ 196851 h 894988"/>
                    <a:gd name="connsiteX10" fmla="*/ 108478 w 1354692"/>
                    <a:gd name="connsiteY10" fmla="*/ 0 h 894988"/>
                    <a:gd name="connsiteX11" fmla="*/ 54239 w 1354692"/>
                    <a:gd name="connsiteY11" fmla="*/ 196851 h 894988"/>
                    <a:gd name="connsiteX12" fmla="*/ 85599 w 1354692"/>
                    <a:gd name="connsiteY12" fmla="*/ 354231 h 894988"/>
                    <a:gd name="connsiteX13" fmla="*/ 106608 w 1354692"/>
                    <a:gd name="connsiteY13" fmla="*/ 390475 h 894988"/>
                    <a:gd name="connsiteX14" fmla="*/ 107282 w 1354692"/>
                    <a:gd name="connsiteY14" fmla="*/ 386311 h 894988"/>
                    <a:gd name="connsiteX15" fmla="*/ 393466 w 1354692"/>
                    <a:gd name="connsiteY15" fmla="*/ 648515 h 894988"/>
                    <a:gd name="connsiteX16" fmla="*/ 700211 w 1354692"/>
                    <a:gd name="connsiteY16" fmla="*/ 639731 h 894988"/>
                    <a:gd name="connsiteX17" fmla="*/ 722277 w 1354692"/>
                    <a:gd name="connsiteY17" fmla="*/ 625840 h 894988"/>
                    <a:gd name="connsiteX18" fmla="*/ 723879 w 1354692"/>
                    <a:gd name="connsiteY18" fmla="*/ 623779 h 894988"/>
                    <a:gd name="connsiteX19" fmla="*/ 1076464 w 1354692"/>
                    <a:gd name="connsiteY19" fmla="*/ 555151 h 894988"/>
                    <a:gd name="connsiteX20" fmla="*/ 1348104 w 1354692"/>
                    <a:gd name="connsiteY20" fmla="*/ 894988 h 894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354692" h="894988">
                      <a:moveTo>
                        <a:pt x="1348104" y="894988"/>
                      </a:moveTo>
                      <a:cubicBezTo>
                        <a:pt x="1314655" y="780785"/>
                        <a:pt x="1199078" y="682088"/>
                        <a:pt x="1052943" y="642931"/>
                      </a:cubicBezTo>
                      <a:cubicBezTo>
                        <a:pt x="943342" y="613564"/>
                        <a:pt x="831881" y="621795"/>
                        <a:pt x="746690" y="662416"/>
                      </a:cubicBezTo>
                      <a:lnTo>
                        <a:pt x="717228" y="682433"/>
                      </a:lnTo>
                      <a:lnTo>
                        <a:pt x="677960" y="711598"/>
                      </a:lnTo>
                      <a:cubicBezTo>
                        <a:pt x="597692" y="758809"/>
                        <a:pt x="482541" y="770778"/>
                        <a:pt x="366896" y="735421"/>
                      </a:cubicBezTo>
                      <a:cubicBezTo>
                        <a:pt x="204992" y="685923"/>
                        <a:pt x="95763" y="560066"/>
                        <a:pt x="98890" y="438107"/>
                      </a:cubicBezTo>
                      <a:lnTo>
                        <a:pt x="106219" y="392874"/>
                      </a:lnTo>
                      <a:lnTo>
                        <a:pt x="66253" y="378232"/>
                      </a:lnTo>
                      <a:cubicBezTo>
                        <a:pt x="27319" y="348349"/>
                        <a:pt x="0" y="278389"/>
                        <a:pt x="0" y="196851"/>
                      </a:cubicBezTo>
                      <a:cubicBezTo>
                        <a:pt x="0" y="88133"/>
                        <a:pt x="48567" y="0"/>
                        <a:pt x="108478" y="0"/>
                      </a:cubicBezTo>
                      <a:cubicBezTo>
                        <a:pt x="74333" y="46470"/>
                        <a:pt x="54239" y="119400"/>
                        <a:pt x="54239" y="196851"/>
                      </a:cubicBezTo>
                      <a:cubicBezTo>
                        <a:pt x="54238" y="254938"/>
                        <a:pt x="65542" y="310484"/>
                        <a:pt x="85599" y="354231"/>
                      </a:cubicBezTo>
                      <a:lnTo>
                        <a:pt x="106608" y="390475"/>
                      </a:lnTo>
                      <a:lnTo>
                        <a:pt x="107282" y="386311"/>
                      </a:lnTo>
                      <a:cubicBezTo>
                        <a:pt x="136725" y="501612"/>
                        <a:pt x="248786" y="604282"/>
                        <a:pt x="393466" y="648515"/>
                      </a:cubicBezTo>
                      <a:cubicBezTo>
                        <a:pt x="501975" y="681690"/>
                        <a:pt x="613656" y="677353"/>
                        <a:pt x="700211" y="639731"/>
                      </a:cubicBezTo>
                      <a:lnTo>
                        <a:pt x="722277" y="625840"/>
                      </a:lnTo>
                      <a:lnTo>
                        <a:pt x="723879" y="623779"/>
                      </a:lnTo>
                      <a:cubicBezTo>
                        <a:pt x="799213" y="548116"/>
                        <a:pt x="936293" y="517592"/>
                        <a:pt x="1076464" y="555151"/>
                      </a:cubicBezTo>
                      <a:cubicBezTo>
                        <a:pt x="1263358" y="605229"/>
                        <a:pt x="1384975" y="757379"/>
                        <a:pt x="1348104" y="894988"/>
                      </a:cubicBezTo>
                      <a:close/>
                    </a:path>
                  </a:pathLst>
                </a:cu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7" name="楕円 56">
                  <a:extLst>
                    <a:ext uri="{FF2B5EF4-FFF2-40B4-BE49-F238E27FC236}">
                      <a16:creationId xmlns:a16="http://schemas.microsoft.com/office/drawing/2014/main" id="{81FDE3D4-B083-43CD-A629-6BDB32EDFBAD}"/>
                    </a:ext>
                  </a:extLst>
                </p:cNvPr>
                <p:cNvSpPr/>
                <p:nvPr/>
              </p:nvSpPr>
              <p:spPr>
                <a:xfrm>
                  <a:off x="5993940" y="4426942"/>
                  <a:ext cx="180636" cy="180975"/>
                </a:xfrm>
                <a:prstGeom prst="ellipse">
                  <a:avLst/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27" name="グループ化 26">
                <a:extLst>
                  <a:ext uri="{FF2B5EF4-FFF2-40B4-BE49-F238E27FC236}">
                    <a16:creationId xmlns:a16="http://schemas.microsoft.com/office/drawing/2014/main" id="{CA0817CA-EB98-44C3-A65F-AA3F175C8DB1}"/>
                  </a:ext>
                </a:extLst>
              </p:cNvPr>
              <p:cNvGrpSpPr/>
              <p:nvPr/>
            </p:nvGrpSpPr>
            <p:grpSpPr>
              <a:xfrm rot="637343">
                <a:off x="1971040" y="1554479"/>
                <a:ext cx="1958390" cy="1508436"/>
                <a:chOff x="1958340" y="1516379"/>
                <a:chExt cx="1958390" cy="1508436"/>
              </a:xfrm>
              <a:grpFill/>
            </p:grpSpPr>
            <p:sp>
              <p:nvSpPr>
                <p:cNvPr id="41" name="楕円 40">
                  <a:extLst>
                    <a:ext uri="{FF2B5EF4-FFF2-40B4-BE49-F238E27FC236}">
                      <a16:creationId xmlns:a16="http://schemas.microsoft.com/office/drawing/2014/main" id="{1C513DB9-72F2-488C-98BB-CCA302B1C185}"/>
                    </a:ext>
                  </a:extLst>
                </p:cNvPr>
                <p:cNvSpPr/>
                <p:nvPr/>
              </p:nvSpPr>
              <p:spPr>
                <a:xfrm>
                  <a:off x="1967172" y="1516379"/>
                  <a:ext cx="723900" cy="723900"/>
                </a:xfrm>
                <a:prstGeom prst="ellipse">
                  <a:avLst/>
                </a:prstGeom>
                <a:solidFill>
                  <a:srgbClr val="4C26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2" name="楕円 41">
                  <a:extLst>
                    <a:ext uri="{FF2B5EF4-FFF2-40B4-BE49-F238E27FC236}">
                      <a16:creationId xmlns:a16="http://schemas.microsoft.com/office/drawing/2014/main" id="{9214B3A6-3403-454B-A1BF-4989FCBE0CBE}"/>
                    </a:ext>
                  </a:extLst>
                </p:cNvPr>
                <p:cNvSpPr/>
                <p:nvPr/>
              </p:nvSpPr>
              <p:spPr>
                <a:xfrm>
                  <a:off x="2072397" y="1621604"/>
                  <a:ext cx="513450" cy="51345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3" name="楕円 42">
                  <a:extLst>
                    <a:ext uri="{FF2B5EF4-FFF2-40B4-BE49-F238E27FC236}">
                      <a16:creationId xmlns:a16="http://schemas.microsoft.com/office/drawing/2014/main" id="{9E8A43E7-750F-47F4-B451-18CF3546B1A7}"/>
                    </a:ext>
                  </a:extLst>
                </p:cNvPr>
                <p:cNvSpPr/>
                <p:nvPr/>
              </p:nvSpPr>
              <p:spPr>
                <a:xfrm>
                  <a:off x="3173730" y="1516379"/>
                  <a:ext cx="723900" cy="723900"/>
                </a:xfrm>
                <a:prstGeom prst="ellipse">
                  <a:avLst/>
                </a:prstGeom>
                <a:solidFill>
                  <a:srgbClr val="4C26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4" name="楕円 43">
                  <a:extLst>
                    <a:ext uri="{FF2B5EF4-FFF2-40B4-BE49-F238E27FC236}">
                      <a16:creationId xmlns:a16="http://schemas.microsoft.com/office/drawing/2014/main" id="{061B0370-5E30-414B-A731-AD3DFD39B8AC}"/>
                    </a:ext>
                  </a:extLst>
                </p:cNvPr>
                <p:cNvSpPr/>
                <p:nvPr/>
              </p:nvSpPr>
              <p:spPr>
                <a:xfrm>
                  <a:off x="3278955" y="1621604"/>
                  <a:ext cx="513450" cy="51345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5" name="フリーフォーム: 図形 44">
                  <a:extLst>
                    <a:ext uri="{FF2B5EF4-FFF2-40B4-BE49-F238E27FC236}">
                      <a16:creationId xmlns:a16="http://schemas.microsoft.com/office/drawing/2014/main" id="{926A52E8-2008-438D-A638-4E9C91F6724C}"/>
                    </a:ext>
                  </a:extLst>
                </p:cNvPr>
                <p:cNvSpPr/>
                <p:nvPr/>
              </p:nvSpPr>
              <p:spPr>
                <a:xfrm>
                  <a:off x="1958340" y="1516379"/>
                  <a:ext cx="1958390" cy="1508436"/>
                </a:xfrm>
                <a:custGeom>
                  <a:avLst/>
                  <a:gdLst>
                    <a:gd name="connsiteX0" fmla="*/ 971550 w 1958340"/>
                    <a:gd name="connsiteY0" fmla="*/ 0 h 1616346"/>
                    <a:gd name="connsiteX1" fmla="*/ 1958340 w 1958340"/>
                    <a:gd name="connsiteY1" fmla="*/ 922688 h 1616346"/>
                    <a:gd name="connsiteX2" fmla="*/ 1360307 w 1958340"/>
                    <a:gd name="connsiteY2" fmla="*/ 1597336 h 1616346"/>
                    <a:gd name="connsiteX3" fmla="*/ 1278409 w 1958340"/>
                    <a:gd name="connsiteY3" fmla="*/ 1616346 h 1616346"/>
                    <a:gd name="connsiteX4" fmla="*/ 1258226 w 1958340"/>
                    <a:gd name="connsiteY4" fmla="*/ 1602358 h 1616346"/>
                    <a:gd name="connsiteX5" fmla="*/ 979170 w 1958340"/>
                    <a:gd name="connsiteY5" fmla="*/ 1179276 h 1616346"/>
                    <a:gd name="connsiteX6" fmla="*/ 702752 w 1958340"/>
                    <a:gd name="connsiteY6" fmla="*/ 1595371 h 1616346"/>
                    <a:gd name="connsiteX7" fmla="*/ 674847 w 1958340"/>
                    <a:gd name="connsiteY7" fmla="*/ 1615166 h 1616346"/>
                    <a:gd name="connsiteX8" fmla="*/ 598033 w 1958340"/>
                    <a:gd name="connsiteY8" fmla="*/ 1597336 h 1616346"/>
                    <a:gd name="connsiteX9" fmla="*/ 0 w 1958340"/>
                    <a:gd name="connsiteY9" fmla="*/ 922688 h 1616346"/>
                    <a:gd name="connsiteX10" fmla="*/ 971550 w 1958340"/>
                    <a:gd name="connsiteY10" fmla="*/ 0 h 1616346"/>
                    <a:gd name="connsiteX0" fmla="*/ 971550 w 1958340"/>
                    <a:gd name="connsiteY0" fmla="*/ 0 h 1616346"/>
                    <a:gd name="connsiteX1" fmla="*/ 1958340 w 1958340"/>
                    <a:gd name="connsiteY1" fmla="*/ 922688 h 1616346"/>
                    <a:gd name="connsiteX2" fmla="*/ 1360307 w 1958340"/>
                    <a:gd name="connsiteY2" fmla="*/ 1597336 h 1616346"/>
                    <a:gd name="connsiteX3" fmla="*/ 1278409 w 1958340"/>
                    <a:gd name="connsiteY3" fmla="*/ 1616346 h 1616346"/>
                    <a:gd name="connsiteX4" fmla="*/ 1258226 w 1958340"/>
                    <a:gd name="connsiteY4" fmla="*/ 1602358 h 1616346"/>
                    <a:gd name="connsiteX5" fmla="*/ 979170 w 1958340"/>
                    <a:gd name="connsiteY5" fmla="*/ 1179276 h 1616346"/>
                    <a:gd name="connsiteX6" fmla="*/ 702752 w 1958340"/>
                    <a:gd name="connsiteY6" fmla="*/ 1595371 h 1616346"/>
                    <a:gd name="connsiteX7" fmla="*/ 598033 w 1958340"/>
                    <a:gd name="connsiteY7" fmla="*/ 1597336 h 1616346"/>
                    <a:gd name="connsiteX8" fmla="*/ 0 w 1958340"/>
                    <a:gd name="connsiteY8" fmla="*/ 922688 h 1616346"/>
                    <a:gd name="connsiteX9" fmla="*/ 971550 w 1958340"/>
                    <a:gd name="connsiteY9" fmla="*/ 0 h 1616346"/>
                    <a:gd name="connsiteX0" fmla="*/ 971550 w 1958340"/>
                    <a:gd name="connsiteY0" fmla="*/ 0 h 1602358"/>
                    <a:gd name="connsiteX1" fmla="*/ 1958340 w 1958340"/>
                    <a:gd name="connsiteY1" fmla="*/ 922688 h 1602358"/>
                    <a:gd name="connsiteX2" fmla="*/ 1360307 w 1958340"/>
                    <a:gd name="connsiteY2" fmla="*/ 1597336 h 1602358"/>
                    <a:gd name="connsiteX3" fmla="*/ 1258226 w 1958340"/>
                    <a:gd name="connsiteY3" fmla="*/ 1602358 h 1602358"/>
                    <a:gd name="connsiteX4" fmla="*/ 979170 w 1958340"/>
                    <a:gd name="connsiteY4" fmla="*/ 1179276 h 1602358"/>
                    <a:gd name="connsiteX5" fmla="*/ 702752 w 1958340"/>
                    <a:gd name="connsiteY5" fmla="*/ 1595371 h 1602358"/>
                    <a:gd name="connsiteX6" fmla="*/ 598033 w 1958340"/>
                    <a:gd name="connsiteY6" fmla="*/ 1597336 h 1602358"/>
                    <a:gd name="connsiteX7" fmla="*/ 0 w 1958340"/>
                    <a:gd name="connsiteY7" fmla="*/ 922688 h 1602358"/>
                    <a:gd name="connsiteX8" fmla="*/ 971550 w 1958340"/>
                    <a:gd name="connsiteY8" fmla="*/ 0 h 1602358"/>
                    <a:gd name="connsiteX0" fmla="*/ 971550 w 1958340"/>
                    <a:gd name="connsiteY0" fmla="*/ 0 h 1602358"/>
                    <a:gd name="connsiteX1" fmla="*/ 1958340 w 1958340"/>
                    <a:gd name="connsiteY1" fmla="*/ 922688 h 1602358"/>
                    <a:gd name="connsiteX2" fmla="*/ 1360307 w 1958340"/>
                    <a:gd name="connsiteY2" fmla="*/ 1597336 h 1602358"/>
                    <a:gd name="connsiteX3" fmla="*/ 1258226 w 1958340"/>
                    <a:gd name="connsiteY3" fmla="*/ 1602358 h 1602358"/>
                    <a:gd name="connsiteX4" fmla="*/ 979170 w 1958340"/>
                    <a:gd name="connsiteY4" fmla="*/ 1179276 h 1602358"/>
                    <a:gd name="connsiteX5" fmla="*/ 702752 w 1958340"/>
                    <a:gd name="connsiteY5" fmla="*/ 1595371 h 1602358"/>
                    <a:gd name="connsiteX6" fmla="*/ 540883 w 1958340"/>
                    <a:gd name="connsiteY6" fmla="*/ 1457636 h 1602358"/>
                    <a:gd name="connsiteX7" fmla="*/ 0 w 1958340"/>
                    <a:gd name="connsiteY7" fmla="*/ 922688 h 1602358"/>
                    <a:gd name="connsiteX8" fmla="*/ 971550 w 1958340"/>
                    <a:gd name="connsiteY8" fmla="*/ 0 h 1602358"/>
                    <a:gd name="connsiteX0" fmla="*/ 971550 w 1958340"/>
                    <a:gd name="connsiteY0" fmla="*/ 0 h 1602358"/>
                    <a:gd name="connsiteX1" fmla="*/ 1958340 w 1958340"/>
                    <a:gd name="connsiteY1" fmla="*/ 922688 h 1602358"/>
                    <a:gd name="connsiteX2" fmla="*/ 1360307 w 1958340"/>
                    <a:gd name="connsiteY2" fmla="*/ 1597336 h 1602358"/>
                    <a:gd name="connsiteX3" fmla="*/ 1258226 w 1958340"/>
                    <a:gd name="connsiteY3" fmla="*/ 1602358 h 1602358"/>
                    <a:gd name="connsiteX4" fmla="*/ 979170 w 1958340"/>
                    <a:gd name="connsiteY4" fmla="*/ 1179276 h 1602358"/>
                    <a:gd name="connsiteX5" fmla="*/ 715452 w 1958340"/>
                    <a:gd name="connsiteY5" fmla="*/ 1462021 h 1602358"/>
                    <a:gd name="connsiteX6" fmla="*/ 540883 w 1958340"/>
                    <a:gd name="connsiteY6" fmla="*/ 1457636 h 1602358"/>
                    <a:gd name="connsiteX7" fmla="*/ 0 w 1958340"/>
                    <a:gd name="connsiteY7" fmla="*/ 922688 h 1602358"/>
                    <a:gd name="connsiteX8" fmla="*/ 971550 w 1958340"/>
                    <a:gd name="connsiteY8" fmla="*/ 0 h 1602358"/>
                    <a:gd name="connsiteX0" fmla="*/ 971550 w 1958340"/>
                    <a:gd name="connsiteY0" fmla="*/ 0 h 1597336"/>
                    <a:gd name="connsiteX1" fmla="*/ 1958340 w 1958340"/>
                    <a:gd name="connsiteY1" fmla="*/ 922688 h 1597336"/>
                    <a:gd name="connsiteX2" fmla="*/ 1360307 w 1958340"/>
                    <a:gd name="connsiteY2" fmla="*/ 1597336 h 1597336"/>
                    <a:gd name="connsiteX3" fmla="*/ 1245526 w 1958340"/>
                    <a:gd name="connsiteY3" fmla="*/ 1481708 h 1597336"/>
                    <a:gd name="connsiteX4" fmla="*/ 979170 w 1958340"/>
                    <a:gd name="connsiteY4" fmla="*/ 1179276 h 1597336"/>
                    <a:gd name="connsiteX5" fmla="*/ 715452 w 1958340"/>
                    <a:gd name="connsiteY5" fmla="*/ 1462021 h 1597336"/>
                    <a:gd name="connsiteX6" fmla="*/ 540883 w 1958340"/>
                    <a:gd name="connsiteY6" fmla="*/ 1457636 h 1597336"/>
                    <a:gd name="connsiteX7" fmla="*/ 0 w 1958340"/>
                    <a:gd name="connsiteY7" fmla="*/ 922688 h 1597336"/>
                    <a:gd name="connsiteX8" fmla="*/ 971550 w 1958340"/>
                    <a:gd name="connsiteY8" fmla="*/ 0 h 1597336"/>
                    <a:gd name="connsiteX0" fmla="*/ 971550 w 1966938"/>
                    <a:gd name="connsiteY0" fmla="*/ 0 h 1508436"/>
                    <a:gd name="connsiteX1" fmla="*/ 1958340 w 1966938"/>
                    <a:gd name="connsiteY1" fmla="*/ 922688 h 1508436"/>
                    <a:gd name="connsiteX2" fmla="*/ 1360307 w 1966938"/>
                    <a:gd name="connsiteY2" fmla="*/ 1508436 h 1508436"/>
                    <a:gd name="connsiteX3" fmla="*/ 1245526 w 1966938"/>
                    <a:gd name="connsiteY3" fmla="*/ 1481708 h 1508436"/>
                    <a:gd name="connsiteX4" fmla="*/ 979170 w 1966938"/>
                    <a:gd name="connsiteY4" fmla="*/ 1179276 h 1508436"/>
                    <a:gd name="connsiteX5" fmla="*/ 715452 w 1966938"/>
                    <a:gd name="connsiteY5" fmla="*/ 1462021 h 1508436"/>
                    <a:gd name="connsiteX6" fmla="*/ 540883 w 1966938"/>
                    <a:gd name="connsiteY6" fmla="*/ 1457636 h 1508436"/>
                    <a:gd name="connsiteX7" fmla="*/ 0 w 1966938"/>
                    <a:gd name="connsiteY7" fmla="*/ 922688 h 1508436"/>
                    <a:gd name="connsiteX8" fmla="*/ 971550 w 1966938"/>
                    <a:gd name="connsiteY8" fmla="*/ 0 h 1508436"/>
                    <a:gd name="connsiteX0" fmla="*/ 971550 w 1958390"/>
                    <a:gd name="connsiteY0" fmla="*/ 0 h 1508436"/>
                    <a:gd name="connsiteX1" fmla="*/ 1958340 w 1958390"/>
                    <a:gd name="connsiteY1" fmla="*/ 922688 h 1508436"/>
                    <a:gd name="connsiteX2" fmla="*/ 1360307 w 1958390"/>
                    <a:gd name="connsiteY2" fmla="*/ 1508436 h 1508436"/>
                    <a:gd name="connsiteX3" fmla="*/ 1245526 w 1958390"/>
                    <a:gd name="connsiteY3" fmla="*/ 1481708 h 1508436"/>
                    <a:gd name="connsiteX4" fmla="*/ 979170 w 1958390"/>
                    <a:gd name="connsiteY4" fmla="*/ 1179276 h 1508436"/>
                    <a:gd name="connsiteX5" fmla="*/ 715452 w 1958390"/>
                    <a:gd name="connsiteY5" fmla="*/ 1462021 h 1508436"/>
                    <a:gd name="connsiteX6" fmla="*/ 540883 w 1958390"/>
                    <a:gd name="connsiteY6" fmla="*/ 1457636 h 1508436"/>
                    <a:gd name="connsiteX7" fmla="*/ 0 w 1958390"/>
                    <a:gd name="connsiteY7" fmla="*/ 922688 h 1508436"/>
                    <a:gd name="connsiteX8" fmla="*/ 971550 w 1958390"/>
                    <a:gd name="connsiteY8" fmla="*/ 0 h 1508436"/>
                    <a:gd name="connsiteX0" fmla="*/ 971550 w 1958390"/>
                    <a:gd name="connsiteY0" fmla="*/ 0 h 1508436"/>
                    <a:gd name="connsiteX1" fmla="*/ 1958340 w 1958390"/>
                    <a:gd name="connsiteY1" fmla="*/ 922688 h 1508436"/>
                    <a:gd name="connsiteX2" fmla="*/ 1360307 w 1958390"/>
                    <a:gd name="connsiteY2" fmla="*/ 1508436 h 1508436"/>
                    <a:gd name="connsiteX3" fmla="*/ 1245526 w 1958390"/>
                    <a:gd name="connsiteY3" fmla="*/ 1481708 h 1508436"/>
                    <a:gd name="connsiteX4" fmla="*/ 979170 w 1958390"/>
                    <a:gd name="connsiteY4" fmla="*/ 1179276 h 1508436"/>
                    <a:gd name="connsiteX5" fmla="*/ 715452 w 1958390"/>
                    <a:gd name="connsiteY5" fmla="*/ 1462021 h 1508436"/>
                    <a:gd name="connsiteX6" fmla="*/ 540883 w 1958390"/>
                    <a:gd name="connsiteY6" fmla="*/ 1457636 h 1508436"/>
                    <a:gd name="connsiteX7" fmla="*/ 0 w 1958390"/>
                    <a:gd name="connsiteY7" fmla="*/ 922688 h 1508436"/>
                    <a:gd name="connsiteX8" fmla="*/ 971550 w 1958390"/>
                    <a:gd name="connsiteY8" fmla="*/ 0 h 1508436"/>
                    <a:gd name="connsiteX0" fmla="*/ 971550 w 1958390"/>
                    <a:gd name="connsiteY0" fmla="*/ 0 h 1508436"/>
                    <a:gd name="connsiteX1" fmla="*/ 1958340 w 1958390"/>
                    <a:gd name="connsiteY1" fmla="*/ 922688 h 1508436"/>
                    <a:gd name="connsiteX2" fmla="*/ 1360307 w 1958390"/>
                    <a:gd name="connsiteY2" fmla="*/ 1508436 h 1508436"/>
                    <a:gd name="connsiteX3" fmla="*/ 1245526 w 1958390"/>
                    <a:gd name="connsiteY3" fmla="*/ 1481708 h 1508436"/>
                    <a:gd name="connsiteX4" fmla="*/ 979170 w 1958390"/>
                    <a:gd name="connsiteY4" fmla="*/ 1179276 h 1508436"/>
                    <a:gd name="connsiteX5" fmla="*/ 715452 w 1958390"/>
                    <a:gd name="connsiteY5" fmla="*/ 1462021 h 1508436"/>
                    <a:gd name="connsiteX6" fmla="*/ 540883 w 1958390"/>
                    <a:gd name="connsiteY6" fmla="*/ 1457636 h 1508436"/>
                    <a:gd name="connsiteX7" fmla="*/ 0 w 1958390"/>
                    <a:gd name="connsiteY7" fmla="*/ 922688 h 1508436"/>
                    <a:gd name="connsiteX8" fmla="*/ 971550 w 1958390"/>
                    <a:gd name="connsiteY8" fmla="*/ 0 h 1508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958390" h="1508436">
                      <a:moveTo>
                        <a:pt x="971550" y="0"/>
                      </a:moveTo>
                      <a:cubicBezTo>
                        <a:pt x="1588532" y="0"/>
                        <a:pt x="1963397" y="531582"/>
                        <a:pt x="1958340" y="922688"/>
                      </a:cubicBezTo>
                      <a:cubicBezTo>
                        <a:pt x="1953283" y="1313794"/>
                        <a:pt x="1705396" y="1435384"/>
                        <a:pt x="1360307" y="1508436"/>
                      </a:cubicBezTo>
                      <a:lnTo>
                        <a:pt x="1245526" y="1481708"/>
                      </a:lnTo>
                      <a:cubicBezTo>
                        <a:pt x="1173017" y="1425827"/>
                        <a:pt x="1100675" y="1438561"/>
                        <a:pt x="979170" y="1179276"/>
                      </a:cubicBezTo>
                      <a:cubicBezTo>
                        <a:pt x="860443" y="1431200"/>
                        <a:pt x="788448" y="1404845"/>
                        <a:pt x="715452" y="1462021"/>
                      </a:cubicBezTo>
                      <a:lnTo>
                        <a:pt x="540883" y="1457636"/>
                      </a:lnTo>
                      <a:cubicBezTo>
                        <a:pt x="170394" y="1365534"/>
                        <a:pt x="0" y="1225970"/>
                        <a:pt x="0" y="922688"/>
                      </a:cubicBezTo>
                      <a:cubicBezTo>
                        <a:pt x="0" y="518311"/>
                        <a:pt x="354569" y="0"/>
                        <a:pt x="971550" y="0"/>
                      </a:cubicBezTo>
                      <a:close/>
                    </a:path>
                  </a:pathLst>
                </a:custGeom>
                <a:solidFill>
                  <a:srgbClr val="4C26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6" name="楕円 1">
                  <a:extLst>
                    <a:ext uri="{FF2B5EF4-FFF2-40B4-BE49-F238E27FC236}">
                      <a16:creationId xmlns:a16="http://schemas.microsoft.com/office/drawing/2014/main" id="{5988E0DE-882E-4DDD-817E-7FDFB55163B2}"/>
                    </a:ext>
                  </a:extLst>
                </p:cNvPr>
                <p:cNvSpPr/>
                <p:nvPr/>
              </p:nvSpPr>
              <p:spPr>
                <a:xfrm rot="16200000">
                  <a:off x="2033109" y="1911293"/>
                  <a:ext cx="853933" cy="757206"/>
                </a:xfrm>
                <a:custGeom>
                  <a:avLst/>
                  <a:gdLst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1190718 h 2135598"/>
                    <a:gd name="connsiteX1" fmla="*/ 937527 w 1889760"/>
                    <a:gd name="connsiteY1" fmla="*/ 0 h 2135598"/>
                    <a:gd name="connsiteX2" fmla="*/ 1889760 w 1889760"/>
                    <a:gd name="connsiteY2" fmla="*/ 1190718 h 2135598"/>
                    <a:gd name="connsiteX3" fmla="*/ 944880 w 1889760"/>
                    <a:gd name="connsiteY3" fmla="*/ 2135598 h 2135598"/>
                    <a:gd name="connsiteX4" fmla="*/ 0 w 1889760"/>
                    <a:gd name="connsiteY4" fmla="*/ 1190718 h 2135598"/>
                    <a:gd name="connsiteX0" fmla="*/ 0 w 1889760"/>
                    <a:gd name="connsiteY0" fmla="*/ 1190718 h 2135598"/>
                    <a:gd name="connsiteX1" fmla="*/ 937527 w 1889760"/>
                    <a:gd name="connsiteY1" fmla="*/ 0 h 2135598"/>
                    <a:gd name="connsiteX2" fmla="*/ 1889760 w 1889760"/>
                    <a:gd name="connsiteY2" fmla="*/ 1190718 h 2135598"/>
                    <a:gd name="connsiteX3" fmla="*/ 944880 w 1889760"/>
                    <a:gd name="connsiteY3" fmla="*/ 2135598 h 2135598"/>
                    <a:gd name="connsiteX4" fmla="*/ 0 w 1889760"/>
                    <a:gd name="connsiteY4" fmla="*/ 1190718 h 2135598"/>
                    <a:gd name="connsiteX0" fmla="*/ 0 w 1889760"/>
                    <a:gd name="connsiteY0" fmla="*/ 1190718 h 1847316"/>
                    <a:gd name="connsiteX1" fmla="*/ 937527 w 1889760"/>
                    <a:gd name="connsiteY1" fmla="*/ 0 h 1847316"/>
                    <a:gd name="connsiteX2" fmla="*/ 1889760 w 1889760"/>
                    <a:gd name="connsiteY2" fmla="*/ 1190718 h 1847316"/>
                    <a:gd name="connsiteX3" fmla="*/ 952088 w 1889760"/>
                    <a:gd name="connsiteY3" fmla="*/ 1847316 h 1847316"/>
                    <a:gd name="connsiteX4" fmla="*/ 0 w 1889760"/>
                    <a:gd name="connsiteY4" fmla="*/ 1190718 h 1847316"/>
                    <a:gd name="connsiteX0" fmla="*/ 0 w 1889760"/>
                    <a:gd name="connsiteY0" fmla="*/ 1190718 h 1737090"/>
                    <a:gd name="connsiteX1" fmla="*/ 937527 w 1889760"/>
                    <a:gd name="connsiteY1" fmla="*/ 0 h 1737090"/>
                    <a:gd name="connsiteX2" fmla="*/ 1889760 w 1889760"/>
                    <a:gd name="connsiteY2" fmla="*/ 1190718 h 1737090"/>
                    <a:gd name="connsiteX3" fmla="*/ 959296 w 1889760"/>
                    <a:gd name="connsiteY3" fmla="*/ 1737090 h 1737090"/>
                    <a:gd name="connsiteX4" fmla="*/ 0 w 1889760"/>
                    <a:gd name="connsiteY4" fmla="*/ 1190718 h 1737090"/>
                    <a:gd name="connsiteX0" fmla="*/ 0 w 1889760"/>
                    <a:gd name="connsiteY0" fmla="*/ 1155047 h 1701419"/>
                    <a:gd name="connsiteX1" fmla="*/ 726738 w 1889760"/>
                    <a:gd name="connsiteY1" fmla="*/ 0 h 1701419"/>
                    <a:gd name="connsiteX2" fmla="*/ 1889760 w 1889760"/>
                    <a:gd name="connsiteY2" fmla="*/ 1155047 h 1701419"/>
                    <a:gd name="connsiteX3" fmla="*/ 959296 w 1889760"/>
                    <a:gd name="connsiteY3" fmla="*/ 1701419 h 1701419"/>
                    <a:gd name="connsiteX4" fmla="*/ 0 w 1889760"/>
                    <a:gd name="connsiteY4" fmla="*/ 1155047 h 1701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89760" h="1701419">
                      <a:moveTo>
                        <a:pt x="0" y="1155047"/>
                      </a:moveTo>
                      <a:cubicBezTo>
                        <a:pt x="0" y="633204"/>
                        <a:pt x="131363" y="0"/>
                        <a:pt x="726738" y="0"/>
                      </a:cubicBezTo>
                      <a:cubicBezTo>
                        <a:pt x="1322113" y="0"/>
                        <a:pt x="1889760" y="633204"/>
                        <a:pt x="1889760" y="1155047"/>
                      </a:cubicBezTo>
                      <a:cubicBezTo>
                        <a:pt x="1889760" y="1676890"/>
                        <a:pt x="1481139" y="1701419"/>
                        <a:pt x="959296" y="1701419"/>
                      </a:cubicBezTo>
                      <a:cubicBezTo>
                        <a:pt x="437453" y="1701419"/>
                        <a:pt x="0" y="1676890"/>
                        <a:pt x="0" y="1155047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7" name="楕円 1">
                  <a:extLst>
                    <a:ext uri="{FF2B5EF4-FFF2-40B4-BE49-F238E27FC236}">
                      <a16:creationId xmlns:a16="http://schemas.microsoft.com/office/drawing/2014/main" id="{50E38E16-2BE2-4F0C-91E5-17D87C7546BF}"/>
                    </a:ext>
                  </a:extLst>
                </p:cNvPr>
                <p:cNvSpPr/>
                <p:nvPr/>
              </p:nvSpPr>
              <p:spPr>
                <a:xfrm rot="5400000" flipH="1">
                  <a:off x="2976431" y="1911293"/>
                  <a:ext cx="853933" cy="757206"/>
                </a:xfrm>
                <a:custGeom>
                  <a:avLst/>
                  <a:gdLst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1190718 h 2135598"/>
                    <a:gd name="connsiteX1" fmla="*/ 937527 w 1889760"/>
                    <a:gd name="connsiteY1" fmla="*/ 0 h 2135598"/>
                    <a:gd name="connsiteX2" fmla="*/ 1889760 w 1889760"/>
                    <a:gd name="connsiteY2" fmla="*/ 1190718 h 2135598"/>
                    <a:gd name="connsiteX3" fmla="*/ 944880 w 1889760"/>
                    <a:gd name="connsiteY3" fmla="*/ 2135598 h 2135598"/>
                    <a:gd name="connsiteX4" fmla="*/ 0 w 1889760"/>
                    <a:gd name="connsiteY4" fmla="*/ 1190718 h 2135598"/>
                    <a:gd name="connsiteX0" fmla="*/ 0 w 1889760"/>
                    <a:gd name="connsiteY0" fmla="*/ 1190718 h 2135598"/>
                    <a:gd name="connsiteX1" fmla="*/ 937527 w 1889760"/>
                    <a:gd name="connsiteY1" fmla="*/ 0 h 2135598"/>
                    <a:gd name="connsiteX2" fmla="*/ 1889760 w 1889760"/>
                    <a:gd name="connsiteY2" fmla="*/ 1190718 h 2135598"/>
                    <a:gd name="connsiteX3" fmla="*/ 944880 w 1889760"/>
                    <a:gd name="connsiteY3" fmla="*/ 2135598 h 2135598"/>
                    <a:gd name="connsiteX4" fmla="*/ 0 w 1889760"/>
                    <a:gd name="connsiteY4" fmla="*/ 1190718 h 2135598"/>
                    <a:gd name="connsiteX0" fmla="*/ 0 w 1889760"/>
                    <a:gd name="connsiteY0" fmla="*/ 1190718 h 1847316"/>
                    <a:gd name="connsiteX1" fmla="*/ 937527 w 1889760"/>
                    <a:gd name="connsiteY1" fmla="*/ 0 h 1847316"/>
                    <a:gd name="connsiteX2" fmla="*/ 1889760 w 1889760"/>
                    <a:gd name="connsiteY2" fmla="*/ 1190718 h 1847316"/>
                    <a:gd name="connsiteX3" fmla="*/ 952088 w 1889760"/>
                    <a:gd name="connsiteY3" fmla="*/ 1847316 h 1847316"/>
                    <a:gd name="connsiteX4" fmla="*/ 0 w 1889760"/>
                    <a:gd name="connsiteY4" fmla="*/ 1190718 h 1847316"/>
                    <a:gd name="connsiteX0" fmla="*/ 0 w 1889760"/>
                    <a:gd name="connsiteY0" fmla="*/ 1190718 h 1737090"/>
                    <a:gd name="connsiteX1" fmla="*/ 937527 w 1889760"/>
                    <a:gd name="connsiteY1" fmla="*/ 0 h 1737090"/>
                    <a:gd name="connsiteX2" fmla="*/ 1889760 w 1889760"/>
                    <a:gd name="connsiteY2" fmla="*/ 1190718 h 1737090"/>
                    <a:gd name="connsiteX3" fmla="*/ 959296 w 1889760"/>
                    <a:gd name="connsiteY3" fmla="*/ 1737090 h 1737090"/>
                    <a:gd name="connsiteX4" fmla="*/ 0 w 1889760"/>
                    <a:gd name="connsiteY4" fmla="*/ 1190718 h 1737090"/>
                    <a:gd name="connsiteX0" fmla="*/ 0 w 1889760"/>
                    <a:gd name="connsiteY0" fmla="*/ 1155047 h 1701419"/>
                    <a:gd name="connsiteX1" fmla="*/ 726738 w 1889760"/>
                    <a:gd name="connsiteY1" fmla="*/ 0 h 1701419"/>
                    <a:gd name="connsiteX2" fmla="*/ 1889760 w 1889760"/>
                    <a:gd name="connsiteY2" fmla="*/ 1155047 h 1701419"/>
                    <a:gd name="connsiteX3" fmla="*/ 959296 w 1889760"/>
                    <a:gd name="connsiteY3" fmla="*/ 1701419 h 1701419"/>
                    <a:gd name="connsiteX4" fmla="*/ 0 w 1889760"/>
                    <a:gd name="connsiteY4" fmla="*/ 1155047 h 1701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89760" h="1701419">
                      <a:moveTo>
                        <a:pt x="0" y="1155047"/>
                      </a:moveTo>
                      <a:cubicBezTo>
                        <a:pt x="0" y="633204"/>
                        <a:pt x="131363" y="0"/>
                        <a:pt x="726738" y="0"/>
                      </a:cubicBezTo>
                      <a:cubicBezTo>
                        <a:pt x="1322113" y="0"/>
                        <a:pt x="1889760" y="633204"/>
                        <a:pt x="1889760" y="1155047"/>
                      </a:cubicBezTo>
                      <a:cubicBezTo>
                        <a:pt x="1889760" y="1676890"/>
                        <a:pt x="1481139" y="1701419"/>
                        <a:pt x="959296" y="1701419"/>
                      </a:cubicBezTo>
                      <a:cubicBezTo>
                        <a:pt x="437453" y="1701419"/>
                        <a:pt x="0" y="1676890"/>
                        <a:pt x="0" y="1155047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8" name="楕円 1">
                  <a:extLst>
                    <a:ext uri="{FF2B5EF4-FFF2-40B4-BE49-F238E27FC236}">
                      <a16:creationId xmlns:a16="http://schemas.microsoft.com/office/drawing/2014/main" id="{0D2C402F-18F3-4B00-8764-CCF15CB9D2A6}"/>
                    </a:ext>
                  </a:extLst>
                </p:cNvPr>
                <p:cNvSpPr/>
                <p:nvPr/>
              </p:nvSpPr>
              <p:spPr>
                <a:xfrm>
                  <a:off x="2803028" y="2139953"/>
                  <a:ext cx="259080" cy="315676"/>
                </a:xfrm>
                <a:custGeom>
                  <a:avLst/>
                  <a:gdLst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1190718 h 2135598"/>
                    <a:gd name="connsiteX1" fmla="*/ 937527 w 1889760"/>
                    <a:gd name="connsiteY1" fmla="*/ 0 h 2135598"/>
                    <a:gd name="connsiteX2" fmla="*/ 1889760 w 1889760"/>
                    <a:gd name="connsiteY2" fmla="*/ 1190718 h 2135598"/>
                    <a:gd name="connsiteX3" fmla="*/ 944880 w 1889760"/>
                    <a:gd name="connsiteY3" fmla="*/ 2135598 h 2135598"/>
                    <a:gd name="connsiteX4" fmla="*/ 0 w 1889760"/>
                    <a:gd name="connsiteY4" fmla="*/ 1190718 h 2135598"/>
                    <a:gd name="connsiteX0" fmla="*/ 0 w 1889760"/>
                    <a:gd name="connsiteY0" fmla="*/ 1190718 h 2135598"/>
                    <a:gd name="connsiteX1" fmla="*/ 937527 w 1889760"/>
                    <a:gd name="connsiteY1" fmla="*/ 0 h 2135598"/>
                    <a:gd name="connsiteX2" fmla="*/ 1889760 w 1889760"/>
                    <a:gd name="connsiteY2" fmla="*/ 1190718 h 2135598"/>
                    <a:gd name="connsiteX3" fmla="*/ 944880 w 1889760"/>
                    <a:gd name="connsiteY3" fmla="*/ 2135598 h 2135598"/>
                    <a:gd name="connsiteX4" fmla="*/ 0 w 1889760"/>
                    <a:gd name="connsiteY4" fmla="*/ 1190718 h 2135598"/>
                    <a:gd name="connsiteX0" fmla="*/ 0 w 1889760"/>
                    <a:gd name="connsiteY0" fmla="*/ 1190718 h 1672163"/>
                    <a:gd name="connsiteX1" fmla="*/ 937527 w 1889760"/>
                    <a:gd name="connsiteY1" fmla="*/ 0 h 1672163"/>
                    <a:gd name="connsiteX2" fmla="*/ 1889760 w 1889760"/>
                    <a:gd name="connsiteY2" fmla="*/ 1190718 h 1672163"/>
                    <a:gd name="connsiteX3" fmla="*/ 854605 w 1889760"/>
                    <a:gd name="connsiteY3" fmla="*/ 1671397 h 1672163"/>
                    <a:gd name="connsiteX4" fmla="*/ 0 w 1889760"/>
                    <a:gd name="connsiteY4" fmla="*/ 1190718 h 1672163"/>
                    <a:gd name="connsiteX0" fmla="*/ 0 w 1889760"/>
                    <a:gd name="connsiteY0" fmla="*/ 1190718 h 1623692"/>
                    <a:gd name="connsiteX1" fmla="*/ 937527 w 1889760"/>
                    <a:gd name="connsiteY1" fmla="*/ 0 h 1623692"/>
                    <a:gd name="connsiteX2" fmla="*/ 1889760 w 1889760"/>
                    <a:gd name="connsiteY2" fmla="*/ 1190718 h 1623692"/>
                    <a:gd name="connsiteX3" fmla="*/ 914788 w 1889760"/>
                    <a:gd name="connsiteY3" fmla="*/ 1616786 h 1623692"/>
                    <a:gd name="connsiteX4" fmla="*/ 0 w 1889760"/>
                    <a:gd name="connsiteY4" fmla="*/ 1190718 h 16236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89760" h="1623692">
                      <a:moveTo>
                        <a:pt x="0" y="1190718"/>
                      </a:moveTo>
                      <a:cubicBezTo>
                        <a:pt x="0" y="668875"/>
                        <a:pt x="342152" y="0"/>
                        <a:pt x="937527" y="0"/>
                      </a:cubicBezTo>
                      <a:cubicBezTo>
                        <a:pt x="1532902" y="0"/>
                        <a:pt x="1889760" y="668875"/>
                        <a:pt x="1889760" y="1190718"/>
                      </a:cubicBezTo>
                      <a:cubicBezTo>
                        <a:pt x="1889760" y="1712561"/>
                        <a:pt x="1436631" y="1616786"/>
                        <a:pt x="914788" y="1616786"/>
                      </a:cubicBezTo>
                      <a:cubicBezTo>
                        <a:pt x="392945" y="1616786"/>
                        <a:pt x="0" y="1712561"/>
                        <a:pt x="0" y="1190718"/>
                      </a:cubicBezTo>
                      <a:close/>
                    </a:path>
                  </a:pathLst>
                </a:custGeom>
                <a:solidFill>
                  <a:srgbClr val="4C26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9" name="楕円 48">
                  <a:extLst>
                    <a:ext uri="{FF2B5EF4-FFF2-40B4-BE49-F238E27FC236}">
                      <a16:creationId xmlns:a16="http://schemas.microsoft.com/office/drawing/2014/main" id="{753C70A1-EFCB-42B4-9082-BEE4B3522300}"/>
                    </a:ext>
                  </a:extLst>
                </p:cNvPr>
                <p:cNvSpPr/>
                <p:nvPr/>
              </p:nvSpPr>
              <p:spPr>
                <a:xfrm>
                  <a:off x="2353194" y="2077021"/>
                  <a:ext cx="307456" cy="30745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0" name="楕円 49">
                  <a:extLst>
                    <a:ext uri="{FF2B5EF4-FFF2-40B4-BE49-F238E27FC236}">
                      <a16:creationId xmlns:a16="http://schemas.microsoft.com/office/drawing/2014/main" id="{838BFA62-BEF7-4926-A475-ABC0E6C0D7EE}"/>
                    </a:ext>
                  </a:extLst>
                </p:cNvPr>
                <p:cNvSpPr/>
                <p:nvPr/>
              </p:nvSpPr>
              <p:spPr>
                <a:xfrm>
                  <a:off x="3191394" y="2077021"/>
                  <a:ext cx="307456" cy="30745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1" name="楕円 50">
                  <a:extLst>
                    <a:ext uri="{FF2B5EF4-FFF2-40B4-BE49-F238E27FC236}">
                      <a16:creationId xmlns:a16="http://schemas.microsoft.com/office/drawing/2014/main" id="{7B76E8C4-71BE-4DB9-9408-5E3463FAD49E}"/>
                    </a:ext>
                  </a:extLst>
                </p:cNvPr>
                <p:cNvSpPr/>
                <p:nvPr/>
              </p:nvSpPr>
              <p:spPr>
                <a:xfrm>
                  <a:off x="2403994" y="2118741"/>
                  <a:ext cx="205856" cy="20585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2" name="楕円 51">
                  <a:extLst>
                    <a:ext uri="{FF2B5EF4-FFF2-40B4-BE49-F238E27FC236}">
                      <a16:creationId xmlns:a16="http://schemas.microsoft.com/office/drawing/2014/main" id="{38FFAF8D-0D0B-42E8-87D4-D1688557CD64}"/>
                    </a:ext>
                  </a:extLst>
                </p:cNvPr>
                <p:cNvSpPr/>
                <p:nvPr/>
              </p:nvSpPr>
              <p:spPr>
                <a:xfrm>
                  <a:off x="3242194" y="2118741"/>
                  <a:ext cx="205856" cy="20585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3" name="楕円 52">
                  <a:extLst>
                    <a:ext uri="{FF2B5EF4-FFF2-40B4-BE49-F238E27FC236}">
                      <a16:creationId xmlns:a16="http://schemas.microsoft.com/office/drawing/2014/main" id="{353B55DE-ADB9-4332-AD7F-7784459D3F94}"/>
                    </a:ext>
                  </a:extLst>
                </p:cNvPr>
                <p:cNvSpPr/>
                <p:nvPr/>
              </p:nvSpPr>
              <p:spPr>
                <a:xfrm>
                  <a:off x="2470190" y="2154609"/>
                  <a:ext cx="59460" cy="5946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4" name="楕円 53">
                  <a:extLst>
                    <a:ext uri="{FF2B5EF4-FFF2-40B4-BE49-F238E27FC236}">
                      <a16:creationId xmlns:a16="http://schemas.microsoft.com/office/drawing/2014/main" id="{A0FE5216-10BA-4A27-94AE-A63FD5E1571B}"/>
                    </a:ext>
                  </a:extLst>
                </p:cNvPr>
                <p:cNvSpPr/>
                <p:nvPr/>
              </p:nvSpPr>
              <p:spPr>
                <a:xfrm>
                  <a:off x="3308391" y="2154609"/>
                  <a:ext cx="59460" cy="5946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28" name="グループ化 27">
                <a:extLst>
                  <a:ext uri="{FF2B5EF4-FFF2-40B4-BE49-F238E27FC236}">
                    <a16:creationId xmlns:a16="http://schemas.microsoft.com/office/drawing/2014/main" id="{436CA9D8-A82E-4B83-AD8E-04482103D996}"/>
                  </a:ext>
                </a:extLst>
              </p:cNvPr>
              <p:cNvGrpSpPr/>
              <p:nvPr/>
            </p:nvGrpSpPr>
            <p:grpSpPr>
              <a:xfrm>
                <a:off x="1344818" y="1779929"/>
                <a:ext cx="832567" cy="3013592"/>
                <a:chOff x="1320703" y="2064491"/>
                <a:chExt cx="796212" cy="2619115"/>
              </a:xfrm>
              <a:grpFill/>
            </p:grpSpPr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6D7078AF-EEB8-4053-86D6-DF150E466038}"/>
                    </a:ext>
                  </a:extLst>
                </p:cNvPr>
                <p:cNvSpPr/>
                <p:nvPr/>
              </p:nvSpPr>
              <p:spPr>
                <a:xfrm>
                  <a:off x="1320703" y="2064491"/>
                  <a:ext cx="796212" cy="2619115"/>
                </a:xfrm>
                <a:custGeom>
                  <a:avLst/>
                  <a:gdLst>
                    <a:gd name="connsiteX0" fmla="*/ 323383 w 796212"/>
                    <a:gd name="connsiteY0" fmla="*/ 0 h 2619115"/>
                    <a:gd name="connsiteX1" fmla="*/ 646766 w 796212"/>
                    <a:gd name="connsiteY1" fmla="*/ 323383 h 2619115"/>
                    <a:gd name="connsiteX2" fmla="*/ 621353 w 796212"/>
                    <a:gd name="connsiteY2" fmla="*/ 449258 h 2619115"/>
                    <a:gd name="connsiteX3" fmla="*/ 607919 w 796212"/>
                    <a:gd name="connsiteY3" fmla="*/ 474009 h 2619115"/>
                    <a:gd name="connsiteX4" fmla="*/ 625053 w 796212"/>
                    <a:gd name="connsiteY4" fmla="*/ 494356 h 2619115"/>
                    <a:gd name="connsiteX5" fmla="*/ 713799 w 796212"/>
                    <a:gd name="connsiteY5" fmla="*/ 685677 h 2619115"/>
                    <a:gd name="connsiteX6" fmla="*/ 681150 w 796212"/>
                    <a:gd name="connsiteY6" fmla="*/ 1085180 h 2619115"/>
                    <a:gd name="connsiteX7" fmla="*/ 642531 w 796212"/>
                    <a:gd name="connsiteY7" fmla="*/ 1148722 h 2619115"/>
                    <a:gd name="connsiteX8" fmla="*/ 745953 w 796212"/>
                    <a:gd name="connsiteY8" fmla="*/ 1121630 h 2619115"/>
                    <a:gd name="connsiteX9" fmla="*/ 593771 w 796212"/>
                    <a:gd name="connsiteY9" fmla="*/ 1666848 h 2619115"/>
                    <a:gd name="connsiteX10" fmla="*/ 632988 w 796212"/>
                    <a:gd name="connsiteY10" fmla="*/ 1956785 h 2619115"/>
                    <a:gd name="connsiteX11" fmla="*/ 648862 w 796212"/>
                    <a:gd name="connsiteY11" fmla="*/ 2001222 h 2619115"/>
                    <a:gd name="connsiteX12" fmla="*/ 649242 w 796212"/>
                    <a:gd name="connsiteY12" fmla="*/ 2001669 h 2619115"/>
                    <a:gd name="connsiteX13" fmla="*/ 710146 w 796212"/>
                    <a:gd name="connsiteY13" fmla="*/ 2619115 h 2619115"/>
                    <a:gd name="connsiteX14" fmla="*/ 492920 w 796212"/>
                    <a:gd name="connsiteY14" fmla="*/ 2107668 h 2619115"/>
                    <a:gd name="connsiteX15" fmla="*/ 463615 w 796212"/>
                    <a:gd name="connsiteY15" fmla="*/ 2068580 h 2619115"/>
                    <a:gd name="connsiteX16" fmla="*/ 463841 w 796212"/>
                    <a:gd name="connsiteY16" fmla="*/ 2068446 h 2619115"/>
                    <a:gd name="connsiteX17" fmla="*/ 448830 w 796212"/>
                    <a:gd name="connsiteY17" fmla="*/ 2052376 h 2619115"/>
                    <a:gd name="connsiteX18" fmla="*/ 325757 w 796212"/>
                    <a:gd name="connsiteY18" fmla="*/ 1666848 h 2619115"/>
                    <a:gd name="connsiteX19" fmla="*/ 397520 w 796212"/>
                    <a:gd name="connsiteY19" fmla="*/ 1362011 h 2619115"/>
                    <a:gd name="connsiteX20" fmla="*/ 429643 w 796212"/>
                    <a:gd name="connsiteY20" fmla="*/ 1311494 h 2619115"/>
                    <a:gd name="connsiteX21" fmla="*/ 406949 w 796212"/>
                    <a:gd name="connsiteY21" fmla="*/ 1320507 h 2619115"/>
                    <a:gd name="connsiteX22" fmla="*/ 393162 w 796212"/>
                    <a:gd name="connsiteY22" fmla="*/ 771592 h 2619115"/>
                    <a:gd name="connsiteX23" fmla="*/ 350890 w 796212"/>
                    <a:gd name="connsiteY23" fmla="*/ 643993 h 2619115"/>
                    <a:gd name="connsiteX24" fmla="*/ 323383 w 796212"/>
                    <a:gd name="connsiteY24" fmla="*/ 646766 h 2619115"/>
                    <a:gd name="connsiteX25" fmla="*/ 0 w 796212"/>
                    <a:gd name="connsiteY25" fmla="*/ 323383 h 2619115"/>
                    <a:gd name="connsiteX26" fmla="*/ 323383 w 796212"/>
                    <a:gd name="connsiteY26" fmla="*/ 0 h 26191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796212" h="2619115">
                      <a:moveTo>
                        <a:pt x="323383" y="0"/>
                      </a:moveTo>
                      <a:cubicBezTo>
                        <a:pt x="501982" y="0"/>
                        <a:pt x="646766" y="144784"/>
                        <a:pt x="646766" y="323383"/>
                      </a:cubicBezTo>
                      <a:cubicBezTo>
                        <a:pt x="646766" y="368033"/>
                        <a:pt x="637717" y="410569"/>
                        <a:pt x="621353" y="449258"/>
                      </a:cubicBezTo>
                      <a:lnTo>
                        <a:pt x="607919" y="474009"/>
                      </a:lnTo>
                      <a:lnTo>
                        <a:pt x="625053" y="494356"/>
                      </a:lnTo>
                      <a:cubicBezTo>
                        <a:pt x="664100" y="550006"/>
                        <a:pt x="694724" y="614489"/>
                        <a:pt x="713799" y="685677"/>
                      </a:cubicBezTo>
                      <a:cubicBezTo>
                        <a:pt x="751949" y="828054"/>
                        <a:pt x="736679" y="970298"/>
                        <a:pt x="681150" y="1085180"/>
                      </a:cubicBezTo>
                      <a:lnTo>
                        <a:pt x="642531" y="1148722"/>
                      </a:lnTo>
                      <a:lnTo>
                        <a:pt x="745953" y="1121630"/>
                      </a:lnTo>
                      <a:cubicBezTo>
                        <a:pt x="647623" y="1274667"/>
                        <a:pt x="593771" y="1467604"/>
                        <a:pt x="593771" y="1666848"/>
                      </a:cubicBezTo>
                      <a:cubicBezTo>
                        <a:pt x="593771" y="1766471"/>
                        <a:pt x="607234" y="1864516"/>
                        <a:pt x="632988" y="1956785"/>
                      </a:cubicBezTo>
                      <a:lnTo>
                        <a:pt x="648862" y="2001222"/>
                      </a:lnTo>
                      <a:lnTo>
                        <a:pt x="649242" y="2001669"/>
                      </a:lnTo>
                      <a:cubicBezTo>
                        <a:pt x="818236" y="2250892"/>
                        <a:pt x="845503" y="2527331"/>
                        <a:pt x="710146" y="2619115"/>
                      </a:cubicBezTo>
                      <a:cubicBezTo>
                        <a:pt x="681610" y="2453562"/>
                        <a:pt x="604741" y="2272577"/>
                        <a:pt x="492920" y="2107668"/>
                      </a:cubicBezTo>
                      <a:lnTo>
                        <a:pt x="463615" y="2068580"/>
                      </a:lnTo>
                      <a:lnTo>
                        <a:pt x="463841" y="2068446"/>
                      </a:lnTo>
                      <a:lnTo>
                        <a:pt x="448830" y="2052376"/>
                      </a:lnTo>
                      <a:cubicBezTo>
                        <a:pt x="372789" y="1953710"/>
                        <a:pt x="325757" y="1817407"/>
                        <a:pt x="325757" y="1666848"/>
                      </a:cubicBezTo>
                      <a:cubicBezTo>
                        <a:pt x="325757" y="1553930"/>
                        <a:pt x="352212" y="1449029"/>
                        <a:pt x="397520" y="1362011"/>
                      </a:cubicBezTo>
                      <a:lnTo>
                        <a:pt x="429643" y="1311494"/>
                      </a:lnTo>
                      <a:lnTo>
                        <a:pt x="406949" y="1320507"/>
                      </a:lnTo>
                      <a:cubicBezTo>
                        <a:pt x="447405" y="1139851"/>
                        <a:pt x="441011" y="950167"/>
                        <a:pt x="393162" y="771592"/>
                      </a:cubicBezTo>
                      <a:lnTo>
                        <a:pt x="350890" y="643993"/>
                      </a:lnTo>
                      <a:lnTo>
                        <a:pt x="323383" y="646766"/>
                      </a:lnTo>
                      <a:cubicBezTo>
                        <a:pt x="144784" y="646766"/>
                        <a:pt x="0" y="501982"/>
                        <a:pt x="0" y="323383"/>
                      </a:cubicBezTo>
                      <a:cubicBezTo>
                        <a:pt x="0" y="144784"/>
                        <a:pt x="144784" y="0"/>
                        <a:pt x="323383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0" name="楕円 39">
                  <a:extLst>
                    <a:ext uri="{FF2B5EF4-FFF2-40B4-BE49-F238E27FC236}">
                      <a16:creationId xmlns:a16="http://schemas.microsoft.com/office/drawing/2014/main" id="{46092141-6C8B-426A-AD1A-FD9ECBDA0075}"/>
                    </a:ext>
                  </a:extLst>
                </p:cNvPr>
                <p:cNvSpPr/>
                <p:nvPr/>
              </p:nvSpPr>
              <p:spPr>
                <a:xfrm>
                  <a:off x="1406901" y="2246038"/>
                  <a:ext cx="326105" cy="326105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A7BADBD3-CE5F-4CA1-911C-A0D0B1A832C4}"/>
                  </a:ext>
                </a:extLst>
              </p:cNvPr>
              <p:cNvSpPr/>
              <p:nvPr/>
            </p:nvSpPr>
            <p:spPr>
              <a:xfrm>
                <a:off x="1580299" y="2684201"/>
                <a:ext cx="578573" cy="646766"/>
              </a:xfrm>
              <a:custGeom>
                <a:avLst/>
                <a:gdLst>
                  <a:gd name="connsiteX0" fmla="*/ 273020 w 578573"/>
                  <a:gd name="connsiteY0" fmla="*/ 0 h 646766"/>
                  <a:gd name="connsiteX1" fmla="*/ 328043 w 578573"/>
                  <a:gd name="connsiteY1" fmla="*/ 6159 h 646766"/>
                  <a:gd name="connsiteX2" fmla="*/ 373290 w 578573"/>
                  <a:gd name="connsiteY2" fmla="*/ 21756 h 646766"/>
                  <a:gd name="connsiteX3" fmla="*/ 420595 w 578573"/>
                  <a:gd name="connsiteY3" fmla="*/ 14840 h 646766"/>
                  <a:gd name="connsiteX4" fmla="*/ 578573 w 578573"/>
                  <a:gd name="connsiteY4" fmla="*/ 129213 h 646766"/>
                  <a:gd name="connsiteX5" fmla="*/ 566157 w 578573"/>
                  <a:gd name="connsiteY5" fmla="*/ 173732 h 646766"/>
                  <a:gd name="connsiteX6" fmla="*/ 536655 w 578573"/>
                  <a:gd name="connsiteY6" fmla="*/ 205413 h 646766"/>
                  <a:gd name="connsiteX7" fmla="*/ 566158 w 578573"/>
                  <a:gd name="connsiteY7" fmla="*/ 237095 h 646766"/>
                  <a:gd name="connsiteX8" fmla="*/ 578572 w 578573"/>
                  <a:gd name="connsiteY8" fmla="*/ 281613 h 646766"/>
                  <a:gd name="connsiteX9" fmla="*/ 566158 w 578573"/>
                  <a:gd name="connsiteY9" fmla="*/ 326132 h 646766"/>
                  <a:gd name="connsiteX10" fmla="*/ 541559 w 578573"/>
                  <a:gd name="connsiteY10" fmla="*/ 352546 h 646766"/>
                  <a:gd name="connsiteX11" fmla="*/ 540494 w 578573"/>
                  <a:gd name="connsiteY11" fmla="*/ 364267 h 646766"/>
                  <a:gd name="connsiteX12" fmla="*/ 539518 w 578573"/>
                  <a:gd name="connsiteY12" fmla="*/ 367239 h 646766"/>
                  <a:gd name="connsiteX13" fmla="*/ 566158 w 578573"/>
                  <a:gd name="connsiteY13" fmla="*/ 395844 h 646766"/>
                  <a:gd name="connsiteX14" fmla="*/ 578572 w 578573"/>
                  <a:gd name="connsiteY14" fmla="*/ 440363 h 646766"/>
                  <a:gd name="connsiteX15" fmla="*/ 482087 w 578573"/>
                  <a:gd name="connsiteY15" fmla="*/ 545747 h 646766"/>
                  <a:gd name="connsiteX16" fmla="*/ 451784 w 578573"/>
                  <a:gd name="connsiteY16" fmla="*/ 550177 h 646766"/>
                  <a:gd name="connsiteX17" fmla="*/ 455924 w 578573"/>
                  <a:gd name="connsiteY17" fmla="*/ 560950 h 646766"/>
                  <a:gd name="connsiteX18" fmla="*/ 451420 w 578573"/>
                  <a:gd name="connsiteY18" fmla="*/ 598451 h 646766"/>
                  <a:gd name="connsiteX19" fmla="*/ 292139 w 578573"/>
                  <a:gd name="connsiteY19" fmla="*/ 632177 h 646766"/>
                  <a:gd name="connsiteX20" fmla="*/ 247159 w 578573"/>
                  <a:gd name="connsiteY20" fmla="*/ 605153 h 646766"/>
                  <a:gd name="connsiteX21" fmla="*/ 245458 w 578573"/>
                  <a:gd name="connsiteY21" fmla="*/ 603251 h 646766"/>
                  <a:gd name="connsiteX22" fmla="*/ 217998 w 578573"/>
                  <a:gd name="connsiteY22" fmla="*/ 600177 h 646766"/>
                  <a:gd name="connsiteX23" fmla="*/ 0 w 578573"/>
                  <a:gd name="connsiteY23" fmla="*/ 303168 h 646766"/>
                  <a:gd name="connsiteX24" fmla="*/ 273020 w 578573"/>
                  <a:gd name="connsiteY24" fmla="*/ 0 h 646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78573" h="646766">
                    <a:moveTo>
                      <a:pt x="273020" y="0"/>
                    </a:moveTo>
                    <a:cubicBezTo>
                      <a:pt x="291868" y="-1"/>
                      <a:pt x="310271" y="2120"/>
                      <a:pt x="328043" y="6159"/>
                    </a:cubicBezTo>
                    <a:lnTo>
                      <a:pt x="373290" y="21756"/>
                    </a:lnTo>
                    <a:lnTo>
                      <a:pt x="420595" y="14840"/>
                    </a:lnTo>
                    <a:cubicBezTo>
                      <a:pt x="507843" y="14841"/>
                      <a:pt x="578572" y="66047"/>
                      <a:pt x="578573" y="129213"/>
                    </a:cubicBezTo>
                    <a:cubicBezTo>
                      <a:pt x="578572" y="145004"/>
                      <a:pt x="574152" y="160048"/>
                      <a:pt x="566157" y="173732"/>
                    </a:cubicBezTo>
                    <a:lnTo>
                      <a:pt x="536655" y="205413"/>
                    </a:lnTo>
                    <a:lnTo>
                      <a:pt x="566158" y="237095"/>
                    </a:lnTo>
                    <a:cubicBezTo>
                      <a:pt x="574152" y="250778"/>
                      <a:pt x="578573" y="265821"/>
                      <a:pt x="578572" y="281613"/>
                    </a:cubicBezTo>
                    <a:cubicBezTo>
                      <a:pt x="578573" y="297404"/>
                      <a:pt x="574152" y="312448"/>
                      <a:pt x="566158" y="326132"/>
                    </a:cubicBezTo>
                    <a:lnTo>
                      <a:pt x="541559" y="352546"/>
                    </a:lnTo>
                    <a:lnTo>
                      <a:pt x="540494" y="364267"/>
                    </a:lnTo>
                    <a:lnTo>
                      <a:pt x="539518" y="367239"/>
                    </a:lnTo>
                    <a:lnTo>
                      <a:pt x="566158" y="395844"/>
                    </a:lnTo>
                    <a:cubicBezTo>
                      <a:pt x="574152" y="409527"/>
                      <a:pt x="578573" y="424572"/>
                      <a:pt x="578572" y="440363"/>
                    </a:cubicBezTo>
                    <a:cubicBezTo>
                      <a:pt x="578572" y="487738"/>
                      <a:pt x="538788" y="528385"/>
                      <a:pt x="482087" y="545747"/>
                    </a:cubicBezTo>
                    <a:lnTo>
                      <a:pt x="451784" y="550177"/>
                    </a:lnTo>
                    <a:lnTo>
                      <a:pt x="455924" y="560950"/>
                    </a:lnTo>
                    <a:cubicBezTo>
                      <a:pt x="457791" y="573855"/>
                      <a:pt x="456444" y="586601"/>
                      <a:pt x="451420" y="598451"/>
                    </a:cubicBezTo>
                    <a:cubicBezTo>
                      <a:pt x="431327" y="645851"/>
                      <a:pt x="360014" y="660950"/>
                      <a:pt x="292139" y="632177"/>
                    </a:cubicBezTo>
                    <a:cubicBezTo>
                      <a:pt x="275169" y="624983"/>
                      <a:pt x="260022" y="615729"/>
                      <a:pt x="247159" y="605153"/>
                    </a:cubicBezTo>
                    <a:lnTo>
                      <a:pt x="245458" y="603251"/>
                    </a:lnTo>
                    <a:lnTo>
                      <a:pt x="217998" y="600177"/>
                    </a:lnTo>
                    <a:cubicBezTo>
                      <a:pt x="93586" y="571907"/>
                      <a:pt x="-1" y="449674"/>
                      <a:pt x="0" y="303168"/>
                    </a:cubicBezTo>
                    <a:cubicBezTo>
                      <a:pt x="-1" y="135733"/>
                      <a:pt x="122235" y="0"/>
                      <a:pt x="273020" y="0"/>
                    </a:cubicBezTo>
                    <a:close/>
                  </a:path>
                </a:pathLst>
              </a:custGeom>
              <a:solidFill>
                <a:srgbClr val="4C2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0" name="楕円 1">
                <a:extLst>
                  <a:ext uri="{FF2B5EF4-FFF2-40B4-BE49-F238E27FC236}">
                    <a16:creationId xmlns:a16="http://schemas.microsoft.com/office/drawing/2014/main" id="{910744AA-D64D-4263-8B52-53E75A759AE7}"/>
                  </a:ext>
                </a:extLst>
              </p:cNvPr>
              <p:cNvSpPr/>
              <p:nvPr/>
            </p:nvSpPr>
            <p:spPr>
              <a:xfrm>
                <a:off x="3524545" y="3456132"/>
                <a:ext cx="852603" cy="1039913"/>
              </a:xfrm>
              <a:custGeom>
                <a:avLst/>
                <a:gdLst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1190718 h 2135598"/>
                  <a:gd name="connsiteX1" fmla="*/ 937527 w 1889760"/>
                  <a:gd name="connsiteY1" fmla="*/ 0 h 2135598"/>
                  <a:gd name="connsiteX2" fmla="*/ 1889760 w 1889760"/>
                  <a:gd name="connsiteY2" fmla="*/ 1190718 h 2135598"/>
                  <a:gd name="connsiteX3" fmla="*/ 944880 w 1889760"/>
                  <a:gd name="connsiteY3" fmla="*/ 2135598 h 2135598"/>
                  <a:gd name="connsiteX4" fmla="*/ 0 w 1889760"/>
                  <a:gd name="connsiteY4" fmla="*/ 1190718 h 2135598"/>
                  <a:gd name="connsiteX0" fmla="*/ 0 w 1889760"/>
                  <a:gd name="connsiteY0" fmla="*/ 1190718 h 2135598"/>
                  <a:gd name="connsiteX1" fmla="*/ 937527 w 1889760"/>
                  <a:gd name="connsiteY1" fmla="*/ 0 h 2135598"/>
                  <a:gd name="connsiteX2" fmla="*/ 1889760 w 1889760"/>
                  <a:gd name="connsiteY2" fmla="*/ 1190718 h 2135598"/>
                  <a:gd name="connsiteX3" fmla="*/ 944880 w 1889760"/>
                  <a:gd name="connsiteY3" fmla="*/ 2135598 h 2135598"/>
                  <a:gd name="connsiteX4" fmla="*/ 0 w 1889760"/>
                  <a:gd name="connsiteY4" fmla="*/ 1190718 h 2135598"/>
                  <a:gd name="connsiteX0" fmla="*/ 0 w 1882407"/>
                  <a:gd name="connsiteY0" fmla="*/ 1490411 h 2138028"/>
                  <a:gd name="connsiteX1" fmla="*/ 930174 w 1882407"/>
                  <a:gd name="connsiteY1" fmla="*/ 2430 h 2138028"/>
                  <a:gd name="connsiteX2" fmla="*/ 1882407 w 1882407"/>
                  <a:gd name="connsiteY2" fmla="*/ 1193148 h 2138028"/>
                  <a:gd name="connsiteX3" fmla="*/ 937527 w 1882407"/>
                  <a:gd name="connsiteY3" fmla="*/ 2138028 h 2138028"/>
                  <a:gd name="connsiteX4" fmla="*/ 0 w 1882407"/>
                  <a:gd name="connsiteY4" fmla="*/ 1490411 h 2138028"/>
                  <a:gd name="connsiteX0" fmla="*/ 0 w 1882407"/>
                  <a:gd name="connsiteY0" fmla="*/ 1487993 h 2135610"/>
                  <a:gd name="connsiteX1" fmla="*/ 930174 w 1882407"/>
                  <a:gd name="connsiteY1" fmla="*/ 12 h 2135610"/>
                  <a:gd name="connsiteX2" fmla="*/ 1882407 w 1882407"/>
                  <a:gd name="connsiteY2" fmla="*/ 1511461 h 2135610"/>
                  <a:gd name="connsiteX3" fmla="*/ 937527 w 1882407"/>
                  <a:gd name="connsiteY3" fmla="*/ 2135610 h 2135610"/>
                  <a:gd name="connsiteX4" fmla="*/ 0 w 1882407"/>
                  <a:gd name="connsiteY4" fmla="*/ 1487993 h 2135610"/>
                  <a:gd name="connsiteX0" fmla="*/ 0 w 1882407"/>
                  <a:gd name="connsiteY0" fmla="*/ 1488535 h 2136152"/>
                  <a:gd name="connsiteX1" fmla="*/ 930174 w 1882407"/>
                  <a:gd name="connsiteY1" fmla="*/ 554 h 2136152"/>
                  <a:gd name="connsiteX2" fmla="*/ 1882407 w 1882407"/>
                  <a:gd name="connsiteY2" fmla="*/ 1512003 h 2136152"/>
                  <a:gd name="connsiteX3" fmla="*/ 937527 w 1882407"/>
                  <a:gd name="connsiteY3" fmla="*/ 2136152 h 2136152"/>
                  <a:gd name="connsiteX4" fmla="*/ 0 w 1882407"/>
                  <a:gd name="connsiteY4" fmla="*/ 1488535 h 2136152"/>
                  <a:gd name="connsiteX0" fmla="*/ 0 w 1882407"/>
                  <a:gd name="connsiteY0" fmla="*/ 1488086 h 2135703"/>
                  <a:gd name="connsiteX1" fmla="*/ 930174 w 1882407"/>
                  <a:gd name="connsiteY1" fmla="*/ 105 h 2135703"/>
                  <a:gd name="connsiteX2" fmla="*/ 1882407 w 1882407"/>
                  <a:gd name="connsiteY2" fmla="*/ 1511554 h 2135703"/>
                  <a:gd name="connsiteX3" fmla="*/ 937527 w 1882407"/>
                  <a:gd name="connsiteY3" fmla="*/ 2135703 h 2135703"/>
                  <a:gd name="connsiteX4" fmla="*/ 0 w 1882407"/>
                  <a:gd name="connsiteY4" fmla="*/ 1488086 h 2135703"/>
                  <a:gd name="connsiteX0" fmla="*/ 0 w 1882407"/>
                  <a:gd name="connsiteY0" fmla="*/ 1488086 h 2268689"/>
                  <a:gd name="connsiteX1" fmla="*/ 930174 w 1882407"/>
                  <a:gd name="connsiteY1" fmla="*/ 105 h 2268689"/>
                  <a:gd name="connsiteX2" fmla="*/ 1882407 w 1882407"/>
                  <a:gd name="connsiteY2" fmla="*/ 1511554 h 2268689"/>
                  <a:gd name="connsiteX3" fmla="*/ 952233 w 1882407"/>
                  <a:gd name="connsiteY3" fmla="*/ 2268689 h 2268689"/>
                  <a:gd name="connsiteX4" fmla="*/ 0 w 1882407"/>
                  <a:gd name="connsiteY4" fmla="*/ 1488086 h 2268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82407" h="2268689">
                    <a:moveTo>
                      <a:pt x="0" y="1488086"/>
                    </a:moveTo>
                    <a:cubicBezTo>
                      <a:pt x="0" y="966243"/>
                      <a:pt x="263488" y="-11628"/>
                      <a:pt x="930174" y="105"/>
                    </a:cubicBezTo>
                    <a:cubicBezTo>
                      <a:pt x="1596860" y="11838"/>
                      <a:pt x="1882407" y="989711"/>
                      <a:pt x="1882407" y="1511554"/>
                    </a:cubicBezTo>
                    <a:cubicBezTo>
                      <a:pt x="1882407" y="2033397"/>
                      <a:pt x="1474076" y="2268689"/>
                      <a:pt x="952233" y="2268689"/>
                    </a:cubicBezTo>
                    <a:cubicBezTo>
                      <a:pt x="430390" y="2268689"/>
                      <a:pt x="0" y="2009929"/>
                      <a:pt x="0" y="1488086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1" name="楕円 1">
                <a:extLst>
                  <a:ext uri="{FF2B5EF4-FFF2-40B4-BE49-F238E27FC236}">
                    <a16:creationId xmlns:a16="http://schemas.microsoft.com/office/drawing/2014/main" id="{3C993117-38EA-4811-930B-CAD6019A3A9C}"/>
                  </a:ext>
                </a:extLst>
              </p:cNvPr>
              <p:cNvSpPr/>
              <p:nvPr/>
            </p:nvSpPr>
            <p:spPr>
              <a:xfrm flipV="1">
                <a:off x="3685293" y="3456355"/>
                <a:ext cx="531108" cy="105872"/>
              </a:xfrm>
              <a:custGeom>
                <a:avLst/>
                <a:gdLst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1190718 h 2135598"/>
                  <a:gd name="connsiteX1" fmla="*/ 937527 w 1889760"/>
                  <a:gd name="connsiteY1" fmla="*/ 0 h 2135598"/>
                  <a:gd name="connsiteX2" fmla="*/ 1889760 w 1889760"/>
                  <a:gd name="connsiteY2" fmla="*/ 1190718 h 2135598"/>
                  <a:gd name="connsiteX3" fmla="*/ 944880 w 1889760"/>
                  <a:gd name="connsiteY3" fmla="*/ 2135598 h 2135598"/>
                  <a:gd name="connsiteX4" fmla="*/ 0 w 1889760"/>
                  <a:gd name="connsiteY4" fmla="*/ 1190718 h 2135598"/>
                  <a:gd name="connsiteX0" fmla="*/ 0 w 1889760"/>
                  <a:gd name="connsiteY0" fmla="*/ 1190718 h 2135598"/>
                  <a:gd name="connsiteX1" fmla="*/ 937527 w 1889760"/>
                  <a:gd name="connsiteY1" fmla="*/ 0 h 2135598"/>
                  <a:gd name="connsiteX2" fmla="*/ 1889760 w 1889760"/>
                  <a:gd name="connsiteY2" fmla="*/ 1190718 h 2135598"/>
                  <a:gd name="connsiteX3" fmla="*/ 944880 w 1889760"/>
                  <a:gd name="connsiteY3" fmla="*/ 2135598 h 2135598"/>
                  <a:gd name="connsiteX4" fmla="*/ 0 w 1889760"/>
                  <a:gd name="connsiteY4" fmla="*/ 1190718 h 2135598"/>
                  <a:gd name="connsiteX0" fmla="*/ 0 w 1882407"/>
                  <a:gd name="connsiteY0" fmla="*/ 1490411 h 2138028"/>
                  <a:gd name="connsiteX1" fmla="*/ 930174 w 1882407"/>
                  <a:gd name="connsiteY1" fmla="*/ 2430 h 2138028"/>
                  <a:gd name="connsiteX2" fmla="*/ 1882407 w 1882407"/>
                  <a:gd name="connsiteY2" fmla="*/ 1193148 h 2138028"/>
                  <a:gd name="connsiteX3" fmla="*/ 937527 w 1882407"/>
                  <a:gd name="connsiteY3" fmla="*/ 2138028 h 2138028"/>
                  <a:gd name="connsiteX4" fmla="*/ 0 w 1882407"/>
                  <a:gd name="connsiteY4" fmla="*/ 1490411 h 2138028"/>
                  <a:gd name="connsiteX0" fmla="*/ 0 w 1882407"/>
                  <a:gd name="connsiteY0" fmla="*/ 1487993 h 2135610"/>
                  <a:gd name="connsiteX1" fmla="*/ 930174 w 1882407"/>
                  <a:gd name="connsiteY1" fmla="*/ 12 h 2135610"/>
                  <a:gd name="connsiteX2" fmla="*/ 1882407 w 1882407"/>
                  <a:gd name="connsiteY2" fmla="*/ 1511461 h 2135610"/>
                  <a:gd name="connsiteX3" fmla="*/ 937527 w 1882407"/>
                  <a:gd name="connsiteY3" fmla="*/ 2135610 h 2135610"/>
                  <a:gd name="connsiteX4" fmla="*/ 0 w 1882407"/>
                  <a:gd name="connsiteY4" fmla="*/ 1487993 h 2135610"/>
                  <a:gd name="connsiteX0" fmla="*/ 0 w 1882407"/>
                  <a:gd name="connsiteY0" fmla="*/ 1488535 h 2136152"/>
                  <a:gd name="connsiteX1" fmla="*/ 930174 w 1882407"/>
                  <a:gd name="connsiteY1" fmla="*/ 554 h 2136152"/>
                  <a:gd name="connsiteX2" fmla="*/ 1882407 w 1882407"/>
                  <a:gd name="connsiteY2" fmla="*/ 1512003 h 2136152"/>
                  <a:gd name="connsiteX3" fmla="*/ 937527 w 1882407"/>
                  <a:gd name="connsiteY3" fmla="*/ 2136152 h 2136152"/>
                  <a:gd name="connsiteX4" fmla="*/ 0 w 1882407"/>
                  <a:gd name="connsiteY4" fmla="*/ 1488535 h 2136152"/>
                  <a:gd name="connsiteX0" fmla="*/ 0 w 1882407"/>
                  <a:gd name="connsiteY0" fmla="*/ 1488086 h 2135703"/>
                  <a:gd name="connsiteX1" fmla="*/ 930174 w 1882407"/>
                  <a:gd name="connsiteY1" fmla="*/ 105 h 2135703"/>
                  <a:gd name="connsiteX2" fmla="*/ 1882407 w 1882407"/>
                  <a:gd name="connsiteY2" fmla="*/ 1511554 h 2135703"/>
                  <a:gd name="connsiteX3" fmla="*/ 937527 w 1882407"/>
                  <a:gd name="connsiteY3" fmla="*/ 2135703 h 2135703"/>
                  <a:gd name="connsiteX4" fmla="*/ 0 w 1882407"/>
                  <a:gd name="connsiteY4" fmla="*/ 1488086 h 2135703"/>
                  <a:gd name="connsiteX0" fmla="*/ 0 w 1882407"/>
                  <a:gd name="connsiteY0" fmla="*/ 1488086 h 2268689"/>
                  <a:gd name="connsiteX1" fmla="*/ 930174 w 1882407"/>
                  <a:gd name="connsiteY1" fmla="*/ 105 h 2268689"/>
                  <a:gd name="connsiteX2" fmla="*/ 1882407 w 1882407"/>
                  <a:gd name="connsiteY2" fmla="*/ 1511554 h 2268689"/>
                  <a:gd name="connsiteX3" fmla="*/ 952233 w 1882407"/>
                  <a:gd name="connsiteY3" fmla="*/ 2268689 h 2268689"/>
                  <a:gd name="connsiteX4" fmla="*/ 0 w 1882407"/>
                  <a:gd name="connsiteY4" fmla="*/ 1488086 h 2268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82407" h="2268689">
                    <a:moveTo>
                      <a:pt x="0" y="1488086"/>
                    </a:moveTo>
                    <a:cubicBezTo>
                      <a:pt x="0" y="966243"/>
                      <a:pt x="263488" y="-11628"/>
                      <a:pt x="930174" y="105"/>
                    </a:cubicBezTo>
                    <a:cubicBezTo>
                      <a:pt x="1596860" y="11838"/>
                      <a:pt x="1882407" y="989711"/>
                      <a:pt x="1882407" y="1511554"/>
                    </a:cubicBezTo>
                    <a:cubicBezTo>
                      <a:pt x="1882407" y="2033397"/>
                      <a:pt x="1474076" y="2268689"/>
                      <a:pt x="952233" y="2268689"/>
                    </a:cubicBezTo>
                    <a:cubicBezTo>
                      <a:pt x="430390" y="2268689"/>
                      <a:pt x="0" y="2009929"/>
                      <a:pt x="0" y="1488086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2" name="楕円 1">
                <a:extLst>
                  <a:ext uri="{FF2B5EF4-FFF2-40B4-BE49-F238E27FC236}">
                    <a16:creationId xmlns:a16="http://schemas.microsoft.com/office/drawing/2014/main" id="{3D5CFC1F-B477-4A62-8F57-F4C756E8AF34}"/>
                  </a:ext>
                </a:extLst>
              </p:cNvPr>
              <p:cNvSpPr/>
              <p:nvPr/>
            </p:nvSpPr>
            <p:spPr>
              <a:xfrm flipV="1">
                <a:off x="3685293" y="3526205"/>
                <a:ext cx="531108" cy="105872"/>
              </a:xfrm>
              <a:custGeom>
                <a:avLst/>
                <a:gdLst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1190718 h 2135598"/>
                  <a:gd name="connsiteX1" fmla="*/ 937527 w 1889760"/>
                  <a:gd name="connsiteY1" fmla="*/ 0 h 2135598"/>
                  <a:gd name="connsiteX2" fmla="*/ 1889760 w 1889760"/>
                  <a:gd name="connsiteY2" fmla="*/ 1190718 h 2135598"/>
                  <a:gd name="connsiteX3" fmla="*/ 944880 w 1889760"/>
                  <a:gd name="connsiteY3" fmla="*/ 2135598 h 2135598"/>
                  <a:gd name="connsiteX4" fmla="*/ 0 w 1889760"/>
                  <a:gd name="connsiteY4" fmla="*/ 1190718 h 2135598"/>
                  <a:gd name="connsiteX0" fmla="*/ 0 w 1889760"/>
                  <a:gd name="connsiteY0" fmla="*/ 1190718 h 2135598"/>
                  <a:gd name="connsiteX1" fmla="*/ 937527 w 1889760"/>
                  <a:gd name="connsiteY1" fmla="*/ 0 h 2135598"/>
                  <a:gd name="connsiteX2" fmla="*/ 1889760 w 1889760"/>
                  <a:gd name="connsiteY2" fmla="*/ 1190718 h 2135598"/>
                  <a:gd name="connsiteX3" fmla="*/ 944880 w 1889760"/>
                  <a:gd name="connsiteY3" fmla="*/ 2135598 h 2135598"/>
                  <a:gd name="connsiteX4" fmla="*/ 0 w 1889760"/>
                  <a:gd name="connsiteY4" fmla="*/ 1190718 h 2135598"/>
                  <a:gd name="connsiteX0" fmla="*/ 0 w 1882407"/>
                  <a:gd name="connsiteY0" fmla="*/ 1490411 h 2138028"/>
                  <a:gd name="connsiteX1" fmla="*/ 930174 w 1882407"/>
                  <a:gd name="connsiteY1" fmla="*/ 2430 h 2138028"/>
                  <a:gd name="connsiteX2" fmla="*/ 1882407 w 1882407"/>
                  <a:gd name="connsiteY2" fmla="*/ 1193148 h 2138028"/>
                  <a:gd name="connsiteX3" fmla="*/ 937527 w 1882407"/>
                  <a:gd name="connsiteY3" fmla="*/ 2138028 h 2138028"/>
                  <a:gd name="connsiteX4" fmla="*/ 0 w 1882407"/>
                  <a:gd name="connsiteY4" fmla="*/ 1490411 h 2138028"/>
                  <a:gd name="connsiteX0" fmla="*/ 0 w 1882407"/>
                  <a:gd name="connsiteY0" fmla="*/ 1487993 h 2135610"/>
                  <a:gd name="connsiteX1" fmla="*/ 930174 w 1882407"/>
                  <a:gd name="connsiteY1" fmla="*/ 12 h 2135610"/>
                  <a:gd name="connsiteX2" fmla="*/ 1882407 w 1882407"/>
                  <a:gd name="connsiteY2" fmla="*/ 1511461 h 2135610"/>
                  <a:gd name="connsiteX3" fmla="*/ 937527 w 1882407"/>
                  <a:gd name="connsiteY3" fmla="*/ 2135610 h 2135610"/>
                  <a:gd name="connsiteX4" fmla="*/ 0 w 1882407"/>
                  <a:gd name="connsiteY4" fmla="*/ 1487993 h 2135610"/>
                  <a:gd name="connsiteX0" fmla="*/ 0 w 1882407"/>
                  <a:gd name="connsiteY0" fmla="*/ 1488535 h 2136152"/>
                  <a:gd name="connsiteX1" fmla="*/ 930174 w 1882407"/>
                  <a:gd name="connsiteY1" fmla="*/ 554 h 2136152"/>
                  <a:gd name="connsiteX2" fmla="*/ 1882407 w 1882407"/>
                  <a:gd name="connsiteY2" fmla="*/ 1512003 h 2136152"/>
                  <a:gd name="connsiteX3" fmla="*/ 937527 w 1882407"/>
                  <a:gd name="connsiteY3" fmla="*/ 2136152 h 2136152"/>
                  <a:gd name="connsiteX4" fmla="*/ 0 w 1882407"/>
                  <a:gd name="connsiteY4" fmla="*/ 1488535 h 2136152"/>
                  <a:gd name="connsiteX0" fmla="*/ 0 w 1882407"/>
                  <a:gd name="connsiteY0" fmla="*/ 1488086 h 2135703"/>
                  <a:gd name="connsiteX1" fmla="*/ 930174 w 1882407"/>
                  <a:gd name="connsiteY1" fmla="*/ 105 h 2135703"/>
                  <a:gd name="connsiteX2" fmla="*/ 1882407 w 1882407"/>
                  <a:gd name="connsiteY2" fmla="*/ 1511554 h 2135703"/>
                  <a:gd name="connsiteX3" fmla="*/ 937527 w 1882407"/>
                  <a:gd name="connsiteY3" fmla="*/ 2135703 h 2135703"/>
                  <a:gd name="connsiteX4" fmla="*/ 0 w 1882407"/>
                  <a:gd name="connsiteY4" fmla="*/ 1488086 h 2135703"/>
                  <a:gd name="connsiteX0" fmla="*/ 0 w 1882407"/>
                  <a:gd name="connsiteY0" fmla="*/ 1488086 h 2268689"/>
                  <a:gd name="connsiteX1" fmla="*/ 930174 w 1882407"/>
                  <a:gd name="connsiteY1" fmla="*/ 105 h 2268689"/>
                  <a:gd name="connsiteX2" fmla="*/ 1882407 w 1882407"/>
                  <a:gd name="connsiteY2" fmla="*/ 1511554 h 2268689"/>
                  <a:gd name="connsiteX3" fmla="*/ 952233 w 1882407"/>
                  <a:gd name="connsiteY3" fmla="*/ 2268689 h 2268689"/>
                  <a:gd name="connsiteX4" fmla="*/ 0 w 1882407"/>
                  <a:gd name="connsiteY4" fmla="*/ 1488086 h 2268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82407" h="2268689">
                    <a:moveTo>
                      <a:pt x="0" y="1488086"/>
                    </a:moveTo>
                    <a:cubicBezTo>
                      <a:pt x="0" y="966243"/>
                      <a:pt x="263488" y="-11628"/>
                      <a:pt x="930174" y="105"/>
                    </a:cubicBezTo>
                    <a:cubicBezTo>
                      <a:pt x="1596860" y="11838"/>
                      <a:pt x="1882407" y="989711"/>
                      <a:pt x="1882407" y="1511554"/>
                    </a:cubicBezTo>
                    <a:cubicBezTo>
                      <a:pt x="1882407" y="2033397"/>
                      <a:pt x="1474076" y="2268689"/>
                      <a:pt x="952233" y="2268689"/>
                    </a:cubicBezTo>
                    <a:cubicBezTo>
                      <a:pt x="430390" y="2268689"/>
                      <a:pt x="0" y="2009929"/>
                      <a:pt x="0" y="1488086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6F2BC89A-AA06-4DCD-8F17-A51283E3574E}"/>
                  </a:ext>
                </a:extLst>
              </p:cNvPr>
              <p:cNvSpPr/>
              <p:nvPr/>
            </p:nvSpPr>
            <p:spPr>
              <a:xfrm rot="9900000">
                <a:off x="3646655" y="2892755"/>
                <a:ext cx="578573" cy="646766"/>
              </a:xfrm>
              <a:custGeom>
                <a:avLst/>
                <a:gdLst>
                  <a:gd name="connsiteX0" fmla="*/ 273020 w 578573"/>
                  <a:gd name="connsiteY0" fmla="*/ 0 h 646766"/>
                  <a:gd name="connsiteX1" fmla="*/ 328043 w 578573"/>
                  <a:gd name="connsiteY1" fmla="*/ 6159 h 646766"/>
                  <a:gd name="connsiteX2" fmla="*/ 373290 w 578573"/>
                  <a:gd name="connsiteY2" fmla="*/ 21756 h 646766"/>
                  <a:gd name="connsiteX3" fmla="*/ 420595 w 578573"/>
                  <a:gd name="connsiteY3" fmla="*/ 14840 h 646766"/>
                  <a:gd name="connsiteX4" fmla="*/ 578573 w 578573"/>
                  <a:gd name="connsiteY4" fmla="*/ 129213 h 646766"/>
                  <a:gd name="connsiteX5" fmla="*/ 566157 w 578573"/>
                  <a:gd name="connsiteY5" fmla="*/ 173732 h 646766"/>
                  <a:gd name="connsiteX6" fmla="*/ 536655 w 578573"/>
                  <a:gd name="connsiteY6" fmla="*/ 205413 h 646766"/>
                  <a:gd name="connsiteX7" fmla="*/ 566158 w 578573"/>
                  <a:gd name="connsiteY7" fmla="*/ 237095 h 646766"/>
                  <a:gd name="connsiteX8" fmla="*/ 578572 w 578573"/>
                  <a:gd name="connsiteY8" fmla="*/ 281613 h 646766"/>
                  <a:gd name="connsiteX9" fmla="*/ 566158 w 578573"/>
                  <a:gd name="connsiteY9" fmla="*/ 326132 h 646766"/>
                  <a:gd name="connsiteX10" fmla="*/ 541559 w 578573"/>
                  <a:gd name="connsiteY10" fmla="*/ 352546 h 646766"/>
                  <a:gd name="connsiteX11" fmla="*/ 540494 w 578573"/>
                  <a:gd name="connsiteY11" fmla="*/ 364267 h 646766"/>
                  <a:gd name="connsiteX12" fmla="*/ 539518 w 578573"/>
                  <a:gd name="connsiteY12" fmla="*/ 367239 h 646766"/>
                  <a:gd name="connsiteX13" fmla="*/ 566158 w 578573"/>
                  <a:gd name="connsiteY13" fmla="*/ 395844 h 646766"/>
                  <a:gd name="connsiteX14" fmla="*/ 578572 w 578573"/>
                  <a:gd name="connsiteY14" fmla="*/ 440363 h 646766"/>
                  <a:gd name="connsiteX15" fmla="*/ 482087 w 578573"/>
                  <a:gd name="connsiteY15" fmla="*/ 545747 h 646766"/>
                  <a:gd name="connsiteX16" fmla="*/ 451784 w 578573"/>
                  <a:gd name="connsiteY16" fmla="*/ 550177 h 646766"/>
                  <a:gd name="connsiteX17" fmla="*/ 455924 w 578573"/>
                  <a:gd name="connsiteY17" fmla="*/ 560950 h 646766"/>
                  <a:gd name="connsiteX18" fmla="*/ 451420 w 578573"/>
                  <a:gd name="connsiteY18" fmla="*/ 598451 h 646766"/>
                  <a:gd name="connsiteX19" fmla="*/ 292139 w 578573"/>
                  <a:gd name="connsiteY19" fmla="*/ 632177 h 646766"/>
                  <a:gd name="connsiteX20" fmla="*/ 247159 w 578573"/>
                  <a:gd name="connsiteY20" fmla="*/ 605153 h 646766"/>
                  <a:gd name="connsiteX21" fmla="*/ 245458 w 578573"/>
                  <a:gd name="connsiteY21" fmla="*/ 603251 h 646766"/>
                  <a:gd name="connsiteX22" fmla="*/ 217998 w 578573"/>
                  <a:gd name="connsiteY22" fmla="*/ 600177 h 646766"/>
                  <a:gd name="connsiteX23" fmla="*/ 0 w 578573"/>
                  <a:gd name="connsiteY23" fmla="*/ 303168 h 646766"/>
                  <a:gd name="connsiteX24" fmla="*/ 273020 w 578573"/>
                  <a:gd name="connsiteY24" fmla="*/ 0 h 646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78573" h="646766">
                    <a:moveTo>
                      <a:pt x="273020" y="0"/>
                    </a:moveTo>
                    <a:cubicBezTo>
                      <a:pt x="291868" y="-1"/>
                      <a:pt x="310271" y="2120"/>
                      <a:pt x="328043" y="6159"/>
                    </a:cubicBezTo>
                    <a:lnTo>
                      <a:pt x="373290" y="21756"/>
                    </a:lnTo>
                    <a:lnTo>
                      <a:pt x="420595" y="14840"/>
                    </a:lnTo>
                    <a:cubicBezTo>
                      <a:pt x="507843" y="14841"/>
                      <a:pt x="578572" y="66047"/>
                      <a:pt x="578573" y="129213"/>
                    </a:cubicBezTo>
                    <a:cubicBezTo>
                      <a:pt x="578572" y="145004"/>
                      <a:pt x="574152" y="160048"/>
                      <a:pt x="566157" y="173732"/>
                    </a:cubicBezTo>
                    <a:lnTo>
                      <a:pt x="536655" y="205413"/>
                    </a:lnTo>
                    <a:lnTo>
                      <a:pt x="566158" y="237095"/>
                    </a:lnTo>
                    <a:cubicBezTo>
                      <a:pt x="574152" y="250778"/>
                      <a:pt x="578573" y="265821"/>
                      <a:pt x="578572" y="281613"/>
                    </a:cubicBezTo>
                    <a:cubicBezTo>
                      <a:pt x="578573" y="297404"/>
                      <a:pt x="574152" y="312448"/>
                      <a:pt x="566158" y="326132"/>
                    </a:cubicBezTo>
                    <a:lnTo>
                      <a:pt x="541559" y="352546"/>
                    </a:lnTo>
                    <a:lnTo>
                      <a:pt x="540494" y="364267"/>
                    </a:lnTo>
                    <a:lnTo>
                      <a:pt x="539518" y="367239"/>
                    </a:lnTo>
                    <a:lnTo>
                      <a:pt x="566158" y="395844"/>
                    </a:lnTo>
                    <a:cubicBezTo>
                      <a:pt x="574152" y="409527"/>
                      <a:pt x="578573" y="424572"/>
                      <a:pt x="578572" y="440363"/>
                    </a:cubicBezTo>
                    <a:cubicBezTo>
                      <a:pt x="578572" y="487738"/>
                      <a:pt x="538788" y="528385"/>
                      <a:pt x="482087" y="545747"/>
                    </a:cubicBezTo>
                    <a:lnTo>
                      <a:pt x="451784" y="550177"/>
                    </a:lnTo>
                    <a:lnTo>
                      <a:pt x="455924" y="560950"/>
                    </a:lnTo>
                    <a:cubicBezTo>
                      <a:pt x="457791" y="573855"/>
                      <a:pt x="456444" y="586601"/>
                      <a:pt x="451420" y="598451"/>
                    </a:cubicBezTo>
                    <a:cubicBezTo>
                      <a:pt x="431327" y="645851"/>
                      <a:pt x="360014" y="660950"/>
                      <a:pt x="292139" y="632177"/>
                    </a:cubicBezTo>
                    <a:cubicBezTo>
                      <a:pt x="275169" y="624983"/>
                      <a:pt x="260022" y="615729"/>
                      <a:pt x="247159" y="605153"/>
                    </a:cubicBezTo>
                    <a:lnTo>
                      <a:pt x="245458" y="603251"/>
                    </a:lnTo>
                    <a:lnTo>
                      <a:pt x="217998" y="600177"/>
                    </a:lnTo>
                    <a:cubicBezTo>
                      <a:pt x="93586" y="571907"/>
                      <a:pt x="-1" y="449674"/>
                      <a:pt x="0" y="303168"/>
                    </a:cubicBezTo>
                    <a:cubicBezTo>
                      <a:pt x="-1" y="135733"/>
                      <a:pt x="122235" y="0"/>
                      <a:pt x="273020" y="0"/>
                    </a:cubicBezTo>
                    <a:close/>
                  </a:path>
                </a:pathLst>
              </a:custGeom>
              <a:solidFill>
                <a:srgbClr val="4C2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4" name="楕円 1">
                <a:extLst>
                  <a:ext uri="{FF2B5EF4-FFF2-40B4-BE49-F238E27FC236}">
                    <a16:creationId xmlns:a16="http://schemas.microsoft.com/office/drawing/2014/main" id="{EA65EDE8-E665-4E3E-8013-57FB1A45295F}"/>
                  </a:ext>
                </a:extLst>
              </p:cNvPr>
              <p:cNvSpPr/>
              <p:nvPr/>
            </p:nvSpPr>
            <p:spPr>
              <a:xfrm rot="16200000" flipV="1">
                <a:off x="3793490" y="3697317"/>
                <a:ext cx="531108" cy="105872"/>
              </a:xfrm>
              <a:custGeom>
                <a:avLst/>
                <a:gdLst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1190718 h 2135598"/>
                  <a:gd name="connsiteX1" fmla="*/ 937527 w 1889760"/>
                  <a:gd name="connsiteY1" fmla="*/ 0 h 2135598"/>
                  <a:gd name="connsiteX2" fmla="*/ 1889760 w 1889760"/>
                  <a:gd name="connsiteY2" fmla="*/ 1190718 h 2135598"/>
                  <a:gd name="connsiteX3" fmla="*/ 944880 w 1889760"/>
                  <a:gd name="connsiteY3" fmla="*/ 2135598 h 2135598"/>
                  <a:gd name="connsiteX4" fmla="*/ 0 w 1889760"/>
                  <a:gd name="connsiteY4" fmla="*/ 1190718 h 2135598"/>
                  <a:gd name="connsiteX0" fmla="*/ 0 w 1889760"/>
                  <a:gd name="connsiteY0" fmla="*/ 1190718 h 2135598"/>
                  <a:gd name="connsiteX1" fmla="*/ 937527 w 1889760"/>
                  <a:gd name="connsiteY1" fmla="*/ 0 h 2135598"/>
                  <a:gd name="connsiteX2" fmla="*/ 1889760 w 1889760"/>
                  <a:gd name="connsiteY2" fmla="*/ 1190718 h 2135598"/>
                  <a:gd name="connsiteX3" fmla="*/ 944880 w 1889760"/>
                  <a:gd name="connsiteY3" fmla="*/ 2135598 h 2135598"/>
                  <a:gd name="connsiteX4" fmla="*/ 0 w 1889760"/>
                  <a:gd name="connsiteY4" fmla="*/ 1190718 h 2135598"/>
                  <a:gd name="connsiteX0" fmla="*/ 0 w 1882407"/>
                  <a:gd name="connsiteY0" fmla="*/ 1490411 h 2138028"/>
                  <a:gd name="connsiteX1" fmla="*/ 930174 w 1882407"/>
                  <a:gd name="connsiteY1" fmla="*/ 2430 h 2138028"/>
                  <a:gd name="connsiteX2" fmla="*/ 1882407 w 1882407"/>
                  <a:gd name="connsiteY2" fmla="*/ 1193148 h 2138028"/>
                  <a:gd name="connsiteX3" fmla="*/ 937527 w 1882407"/>
                  <a:gd name="connsiteY3" fmla="*/ 2138028 h 2138028"/>
                  <a:gd name="connsiteX4" fmla="*/ 0 w 1882407"/>
                  <a:gd name="connsiteY4" fmla="*/ 1490411 h 2138028"/>
                  <a:gd name="connsiteX0" fmla="*/ 0 w 1882407"/>
                  <a:gd name="connsiteY0" fmla="*/ 1487993 h 2135610"/>
                  <a:gd name="connsiteX1" fmla="*/ 930174 w 1882407"/>
                  <a:gd name="connsiteY1" fmla="*/ 12 h 2135610"/>
                  <a:gd name="connsiteX2" fmla="*/ 1882407 w 1882407"/>
                  <a:gd name="connsiteY2" fmla="*/ 1511461 h 2135610"/>
                  <a:gd name="connsiteX3" fmla="*/ 937527 w 1882407"/>
                  <a:gd name="connsiteY3" fmla="*/ 2135610 h 2135610"/>
                  <a:gd name="connsiteX4" fmla="*/ 0 w 1882407"/>
                  <a:gd name="connsiteY4" fmla="*/ 1487993 h 2135610"/>
                  <a:gd name="connsiteX0" fmla="*/ 0 w 1882407"/>
                  <a:gd name="connsiteY0" fmla="*/ 1488535 h 2136152"/>
                  <a:gd name="connsiteX1" fmla="*/ 930174 w 1882407"/>
                  <a:gd name="connsiteY1" fmla="*/ 554 h 2136152"/>
                  <a:gd name="connsiteX2" fmla="*/ 1882407 w 1882407"/>
                  <a:gd name="connsiteY2" fmla="*/ 1512003 h 2136152"/>
                  <a:gd name="connsiteX3" fmla="*/ 937527 w 1882407"/>
                  <a:gd name="connsiteY3" fmla="*/ 2136152 h 2136152"/>
                  <a:gd name="connsiteX4" fmla="*/ 0 w 1882407"/>
                  <a:gd name="connsiteY4" fmla="*/ 1488535 h 2136152"/>
                  <a:gd name="connsiteX0" fmla="*/ 0 w 1882407"/>
                  <a:gd name="connsiteY0" fmla="*/ 1488086 h 2135703"/>
                  <a:gd name="connsiteX1" fmla="*/ 930174 w 1882407"/>
                  <a:gd name="connsiteY1" fmla="*/ 105 h 2135703"/>
                  <a:gd name="connsiteX2" fmla="*/ 1882407 w 1882407"/>
                  <a:gd name="connsiteY2" fmla="*/ 1511554 h 2135703"/>
                  <a:gd name="connsiteX3" fmla="*/ 937527 w 1882407"/>
                  <a:gd name="connsiteY3" fmla="*/ 2135703 h 2135703"/>
                  <a:gd name="connsiteX4" fmla="*/ 0 w 1882407"/>
                  <a:gd name="connsiteY4" fmla="*/ 1488086 h 2135703"/>
                  <a:gd name="connsiteX0" fmla="*/ 0 w 1882407"/>
                  <a:gd name="connsiteY0" fmla="*/ 1488086 h 2268689"/>
                  <a:gd name="connsiteX1" fmla="*/ 930174 w 1882407"/>
                  <a:gd name="connsiteY1" fmla="*/ 105 h 2268689"/>
                  <a:gd name="connsiteX2" fmla="*/ 1882407 w 1882407"/>
                  <a:gd name="connsiteY2" fmla="*/ 1511554 h 2268689"/>
                  <a:gd name="connsiteX3" fmla="*/ 952233 w 1882407"/>
                  <a:gd name="connsiteY3" fmla="*/ 2268689 h 2268689"/>
                  <a:gd name="connsiteX4" fmla="*/ 0 w 1882407"/>
                  <a:gd name="connsiteY4" fmla="*/ 1488086 h 2268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82407" h="2268689">
                    <a:moveTo>
                      <a:pt x="0" y="1488086"/>
                    </a:moveTo>
                    <a:cubicBezTo>
                      <a:pt x="0" y="966243"/>
                      <a:pt x="263488" y="-11628"/>
                      <a:pt x="930174" y="105"/>
                    </a:cubicBezTo>
                    <a:cubicBezTo>
                      <a:pt x="1596860" y="11838"/>
                      <a:pt x="1882407" y="989711"/>
                      <a:pt x="1882407" y="1511554"/>
                    </a:cubicBezTo>
                    <a:cubicBezTo>
                      <a:pt x="1882407" y="2033397"/>
                      <a:pt x="1474076" y="2268689"/>
                      <a:pt x="952233" y="2268689"/>
                    </a:cubicBezTo>
                    <a:cubicBezTo>
                      <a:pt x="430390" y="2268689"/>
                      <a:pt x="0" y="2009929"/>
                      <a:pt x="0" y="1488086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5" name="楕円 1">
                <a:extLst>
                  <a:ext uri="{FF2B5EF4-FFF2-40B4-BE49-F238E27FC236}">
                    <a16:creationId xmlns:a16="http://schemas.microsoft.com/office/drawing/2014/main" id="{46C01724-D526-4450-B1BD-3794DAF62D59}"/>
                  </a:ext>
                </a:extLst>
              </p:cNvPr>
              <p:cNvSpPr/>
              <p:nvPr/>
            </p:nvSpPr>
            <p:spPr>
              <a:xfrm rot="14975660" flipV="1">
                <a:off x="3926840" y="3697317"/>
                <a:ext cx="531108" cy="105872"/>
              </a:xfrm>
              <a:custGeom>
                <a:avLst/>
                <a:gdLst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1190718 h 2135598"/>
                  <a:gd name="connsiteX1" fmla="*/ 937527 w 1889760"/>
                  <a:gd name="connsiteY1" fmla="*/ 0 h 2135598"/>
                  <a:gd name="connsiteX2" fmla="*/ 1889760 w 1889760"/>
                  <a:gd name="connsiteY2" fmla="*/ 1190718 h 2135598"/>
                  <a:gd name="connsiteX3" fmla="*/ 944880 w 1889760"/>
                  <a:gd name="connsiteY3" fmla="*/ 2135598 h 2135598"/>
                  <a:gd name="connsiteX4" fmla="*/ 0 w 1889760"/>
                  <a:gd name="connsiteY4" fmla="*/ 1190718 h 2135598"/>
                  <a:gd name="connsiteX0" fmla="*/ 0 w 1889760"/>
                  <a:gd name="connsiteY0" fmla="*/ 1190718 h 2135598"/>
                  <a:gd name="connsiteX1" fmla="*/ 937527 w 1889760"/>
                  <a:gd name="connsiteY1" fmla="*/ 0 h 2135598"/>
                  <a:gd name="connsiteX2" fmla="*/ 1889760 w 1889760"/>
                  <a:gd name="connsiteY2" fmla="*/ 1190718 h 2135598"/>
                  <a:gd name="connsiteX3" fmla="*/ 944880 w 1889760"/>
                  <a:gd name="connsiteY3" fmla="*/ 2135598 h 2135598"/>
                  <a:gd name="connsiteX4" fmla="*/ 0 w 1889760"/>
                  <a:gd name="connsiteY4" fmla="*/ 1190718 h 2135598"/>
                  <a:gd name="connsiteX0" fmla="*/ 0 w 1882407"/>
                  <a:gd name="connsiteY0" fmla="*/ 1490411 h 2138028"/>
                  <a:gd name="connsiteX1" fmla="*/ 930174 w 1882407"/>
                  <a:gd name="connsiteY1" fmla="*/ 2430 h 2138028"/>
                  <a:gd name="connsiteX2" fmla="*/ 1882407 w 1882407"/>
                  <a:gd name="connsiteY2" fmla="*/ 1193148 h 2138028"/>
                  <a:gd name="connsiteX3" fmla="*/ 937527 w 1882407"/>
                  <a:gd name="connsiteY3" fmla="*/ 2138028 h 2138028"/>
                  <a:gd name="connsiteX4" fmla="*/ 0 w 1882407"/>
                  <a:gd name="connsiteY4" fmla="*/ 1490411 h 2138028"/>
                  <a:gd name="connsiteX0" fmla="*/ 0 w 1882407"/>
                  <a:gd name="connsiteY0" fmla="*/ 1487993 h 2135610"/>
                  <a:gd name="connsiteX1" fmla="*/ 930174 w 1882407"/>
                  <a:gd name="connsiteY1" fmla="*/ 12 h 2135610"/>
                  <a:gd name="connsiteX2" fmla="*/ 1882407 w 1882407"/>
                  <a:gd name="connsiteY2" fmla="*/ 1511461 h 2135610"/>
                  <a:gd name="connsiteX3" fmla="*/ 937527 w 1882407"/>
                  <a:gd name="connsiteY3" fmla="*/ 2135610 h 2135610"/>
                  <a:gd name="connsiteX4" fmla="*/ 0 w 1882407"/>
                  <a:gd name="connsiteY4" fmla="*/ 1487993 h 2135610"/>
                  <a:gd name="connsiteX0" fmla="*/ 0 w 1882407"/>
                  <a:gd name="connsiteY0" fmla="*/ 1488535 h 2136152"/>
                  <a:gd name="connsiteX1" fmla="*/ 930174 w 1882407"/>
                  <a:gd name="connsiteY1" fmla="*/ 554 h 2136152"/>
                  <a:gd name="connsiteX2" fmla="*/ 1882407 w 1882407"/>
                  <a:gd name="connsiteY2" fmla="*/ 1512003 h 2136152"/>
                  <a:gd name="connsiteX3" fmla="*/ 937527 w 1882407"/>
                  <a:gd name="connsiteY3" fmla="*/ 2136152 h 2136152"/>
                  <a:gd name="connsiteX4" fmla="*/ 0 w 1882407"/>
                  <a:gd name="connsiteY4" fmla="*/ 1488535 h 2136152"/>
                  <a:gd name="connsiteX0" fmla="*/ 0 w 1882407"/>
                  <a:gd name="connsiteY0" fmla="*/ 1488086 h 2135703"/>
                  <a:gd name="connsiteX1" fmla="*/ 930174 w 1882407"/>
                  <a:gd name="connsiteY1" fmla="*/ 105 h 2135703"/>
                  <a:gd name="connsiteX2" fmla="*/ 1882407 w 1882407"/>
                  <a:gd name="connsiteY2" fmla="*/ 1511554 h 2135703"/>
                  <a:gd name="connsiteX3" fmla="*/ 937527 w 1882407"/>
                  <a:gd name="connsiteY3" fmla="*/ 2135703 h 2135703"/>
                  <a:gd name="connsiteX4" fmla="*/ 0 w 1882407"/>
                  <a:gd name="connsiteY4" fmla="*/ 1488086 h 2135703"/>
                  <a:gd name="connsiteX0" fmla="*/ 0 w 1882407"/>
                  <a:gd name="connsiteY0" fmla="*/ 1488086 h 2268689"/>
                  <a:gd name="connsiteX1" fmla="*/ 930174 w 1882407"/>
                  <a:gd name="connsiteY1" fmla="*/ 105 h 2268689"/>
                  <a:gd name="connsiteX2" fmla="*/ 1882407 w 1882407"/>
                  <a:gd name="connsiteY2" fmla="*/ 1511554 h 2268689"/>
                  <a:gd name="connsiteX3" fmla="*/ 952233 w 1882407"/>
                  <a:gd name="connsiteY3" fmla="*/ 2268689 h 2268689"/>
                  <a:gd name="connsiteX4" fmla="*/ 0 w 1882407"/>
                  <a:gd name="connsiteY4" fmla="*/ 1488086 h 2268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82407" h="2268689">
                    <a:moveTo>
                      <a:pt x="0" y="1488086"/>
                    </a:moveTo>
                    <a:cubicBezTo>
                      <a:pt x="0" y="966243"/>
                      <a:pt x="263488" y="-11628"/>
                      <a:pt x="930174" y="105"/>
                    </a:cubicBezTo>
                    <a:cubicBezTo>
                      <a:pt x="1596860" y="11838"/>
                      <a:pt x="1882407" y="989711"/>
                      <a:pt x="1882407" y="1511554"/>
                    </a:cubicBezTo>
                    <a:cubicBezTo>
                      <a:pt x="1882407" y="2033397"/>
                      <a:pt x="1474076" y="2268689"/>
                      <a:pt x="952233" y="2268689"/>
                    </a:cubicBezTo>
                    <a:cubicBezTo>
                      <a:pt x="430390" y="2268689"/>
                      <a:pt x="0" y="2009929"/>
                      <a:pt x="0" y="1488086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6" name="楕円 35">
                <a:extLst>
                  <a:ext uri="{FF2B5EF4-FFF2-40B4-BE49-F238E27FC236}">
                    <a16:creationId xmlns:a16="http://schemas.microsoft.com/office/drawing/2014/main" id="{56468294-F145-4B4C-B9DE-2D460386126E}"/>
                  </a:ext>
                </a:extLst>
              </p:cNvPr>
              <p:cNvSpPr/>
              <p:nvPr/>
            </p:nvSpPr>
            <p:spPr>
              <a:xfrm>
                <a:off x="3970503" y="3451769"/>
                <a:ext cx="178567" cy="165957"/>
              </a:xfrm>
              <a:prstGeom prst="ellipse">
                <a:avLst/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7" name="楕円 1">
                <a:extLst>
                  <a:ext uri="{FF2B5EF4-FFF2-40B4-BE49-F238E27FC236}">
                    <a16:creationId xmlns:a16="http://schemas.microsoft.com/office/drawing/2014/main" id="{0DB9AD61-DA50-478E-83BA-A9519E30FEB7}"/>
                  </a:ext>
                </a:extLst>
              </p:cNvPr>
              <p:cNvSpPr/>
              <p:nvPr/>
            </p:nvSpPr>
            <p:spPr>
              <a:xfrm rot="633138">
                <a:off x="2558905" y="2497573"/>
                <a:ext cx="643026" cy="319512"/>
              </a:xfrm>
              <a:custGeom>
                <a:avLst/>
                <a:gdLst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89760" h="1889760">
                    <a:moveTo>
                      <a:pt x="0" y="944880"/>
                    </a:moveTo>
                    <a:cubicBezTo>
                      <a:pt x="0" y="423037"/>
                      <a:pt x="423037" y="0"/>
                      <a:pt x="944880" y="0"/>
                    </a:cubicBezTo>
                    <a:cubicBezTo>
                      <a:pt x="1466723" y="0"/>
                      <a:pt x="1889760" y="423037"/>
                      <a:pt x="1889760" y="944880"/>
                    </a:cubicBezTo>
                    <a:cubicBezTo>
                      <a:pt x="1889760" y="1466723"/>
                      <a:pt x="1466723" y="1889760"/>
                      <a:pt x="944880" y="1889760"/>
                    </a:cubicBezTo>
                    <a:cubicBezTo>
                      <a:pt x="423037" y="1889760"/>
                      <a:pt x="0" y="1466723"/>
                      <a:pt x="0" y="944880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8" name="楕円 1">
                <a:extLst>
                  <a:ext uri="{FF2B5EF4-FFF2-40B4-BE49-F238E27FC236}">
                    <a16:creationId xmlns:a16="http://schemas.microsoft.com/office/drawing/2014/main" id="{4B805ADB-85CD-4D0D-AEB4-1BC8FB10AB82}"/>
                  </a:ext>
                </a:extLst>
              </p:cNvPr>
              <p:cNvSpPr/>
              <p:nvPr/>
            </p:nvSpPr>
            <p:spPr>
              <a:xfrm rot="633138">
                <a:off x="2676287" y="2628209"/>
                <a:ext cx="398264" cy="98034"/>
              </a:xfrm>
              <a:custGeom>
                <a:avLst/>
                <a:gdLst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3101479"/>
                  <a:gd name="connsiteX1" fmla="*/ 944880 w 1889760"/>
                  <a:gd name="connsiteY1" fmla="*/ 0 h 3101479"/>
                  <a:gd name="connsiteX2" fmla="*/ 1889760 w 1889760"/>
                  <a:gd name="connsiteY2" fmla="*/ 944880 h 3101479"/>
                  <a:gd name="connsiteX3" fmla="*/ 890182 w 1889760"/>
                  <a:gd name="connsiteY3" fmla="*/ 3101488 h 3101479"/>
                  <a:gd name="connsiteX4" fmla="*/ 0 w 1889760"/>
                  <a:gd name="connsiteY4" fmla="*/ 944880 h 3101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89760" h="3101479">
                    <a:moveTo>
                      <a:pt x="0" y="944880"/>
                    </a:moveTo>
                    <a:cubicBezTo>
                      <a:pt x="0" y="423037"/>
                      <a:pt x="423037" y="0"/>
                      <a:pt x="944880" y="0"/>
                    </a:cubicBezTo>
                    <a:cubicBezTo>
                      <a:pt x="1466723" y="0"/>
                      <a:pt x="1889760" y="423037"/>
                      <a:pt x="1889760" y="944880"/>
                    </a:cubicBezTo>
                    <a:cubicBezTo>
                      <a:pt x="1889760" y="1466723"/>
                      <a:pt x="1412025" y="3101488"/>
                      <a:pt x="890182" y="3101488"/>
                    </a:cubicBezTo>
                    <a:cubicBezTo>
                      <a:pt x="368339" y="3101488"/>
                      <a:pt x="0" y="1466723"/>
                      <a:pt x="0" y="944880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DAAD5D1C-F6D0-4DF1-BC2A-06C313CC554C}"/>
                </a:ext>
              </a:extLst>
            </p:cNvPr>
            <p:cNvSpPr/>
            <p:nvPr/>
          </p:nvSpPr>
          <p:spPr>
            <a:xfrm>
              <a:off x="3213374" y="1663741"/>
              <a:ext cx="281444" cy="208360"/>
            </a:xfrm>
            <a:custGeom>
              <a:avLst/>
              <a:gdLst>
                <a:gd name="connsiteX0" fmla="*/ 156571 w 338397"/>
                <a:gd name="connsiteY0" fmla="*/ 67084 h 250524"/>
                <a:gd name="connsiteX1" fmla="*/ 194336 w 338397"/>
                <a:gd name="connsiteY1" fmla="*/ 75013 h 250524"/>
                <a:gd name="connsiteX2" fmla="*/ 316429 w 338397"/>
                <a:gd name="connsiteY2" fmla="*/ 158480 h 250524"/>
                <a:gd name="connsiteX3" fmla="*/ 329597 w 338397"/>
                <a:gd name="connsiteY3" fmla="*/ 228555 h 250524"/>
                <a:gd name="connsiteX4" fmla="*/ 259521 w 338397"/>
                <a:gd name="connsiteY4" fmla="*/ 241723 h 250524"/>
                <a:gd name="connsiteX5" fmla="*/ 137428 w 338397"/>
                <a:gd name="connsiteY5" fmla="*/ 158256 h 250524"/>
                <a:gd name="connsiteX6" fmla="*/ 124260 w 338397"/>
                <a:gd name="connsiteY6" fmla="*/ 88181 h 250524"/>
                <a:gd name="connsiteX7" fmla="*/ 156571 w 338397"/>
                <a:gd name="connsiteY7" fmla="*/ 67084 h 250524"/>
                <a:gd name="connsiteX8" fmla="*/ 51327 w 338397"/>
                <a:gd name="connsiteY8" fmla="*/ 0 h 250524"/>
                <a:gd name="connsiteX9" fmla="*/ 102654 w 338397"/>
                <a:gd name="connsiteY9" fmla="*/ 51327 h 250524"/>
                <a:gd name="connsiteX10" fmla="*/ 51327 w 338397"/>
                <a:gd name="connsiteY10" fmla="*/ 102654 h 250524"/>
                <a:gd name="connsiteX11" fmla="*/ 0 w 338397"/>
                <a:gd name="connsiteY11" fmla="*/ 51327 h 250524"/>
                <a:gd name="connsiteX12" fmla="*/ 51327 w 338397"/>
                <a:gd name="connsiteY12" fmla="*/ 0 h 250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38397" h="250524">
                  <a:moveTo>
                    <a:pt x="156571" y="67084"/>
                  </a:moveTo>
                  <a:cubicBezTo>
                    <a:pt x="169252" y="64701"/>
                    <a:pt x="182842" y="67156"/>
                    <a:pt x="194336" y="75013"/>
                  </a:cubicBezTo>
                  <a:lnTo>
                    <a:pt x="316429" y="158480"/>
                  </a:lnTo>
                  <a:cubicBezTo>
                    <a:pt x="339416" y="174195"/>
                    <a:pt x="345311" y="205569"/>
                    <a:pt x="329597" y="228555"/>
                  </a:cubicBezTo>
                  <a:cubicBezTo>
                    <a:pt x="313882" y="251542"/>
                    <a:pt x="282508" y="257438"/>
                    <a:pt x="259521" y="241723"/>
                  </a:cubicBezTo>
                  <a:lnTo>
                    <a:pt x="137428" y="158256"/>
                  </a:lnTo>
                  <a:cubicBezTo>
                    <a:pt x="114441" y="142542"/>
                    <a:pt x="108546" y="111168"/>
                    <a:pt x="124260" y="88181"/>
                  </a:cubicBezTo>
                  <a:cubicBezTo>
                    <a:pt x="132118" y="76687"/>
                    <a:pt x="143890" y="69467"/>
                    <a:pt x="156571" y="67084"/>
                  </a:cubicBezTo>
                  <a:close/>
                  <a:moveTo>
                    <a:pt x="51327" y="0"/>
                  </a:moveTo>
                  <a:cubicBezTo>
                    <a:pt x="79674" y="0"/>
                    <a:pt x="102654" y="22980"/>
                    <a:pt x="102654" y="51327"/>
                  </a:cubicBezTo>
                  <a:cubicBezTo>
                    <a:pt x="102654" y="79674"/>
                    <a:pt x="79674" y="102654"/>
                    <a:pt x="51327" y="102654"/>
                  </a:cubicBezTo>
                  <a:cubicBezTo>
                    <a:pt x="22980" y="102654"/>
                    <a:pt x="0" y="79674"/>
                    <a:pt x="0" y="51327"/>
                  </a:cubicBezTo>
                  <a:cubicBezTo>
                    <a:pt x="0" y="22980"/>
                    <a:pt x="22980" y="0"/>
                    <a:pt x="51327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C5DCBE88-48AD-4011-A332-219D1187B584}"/>
                </a:ext>
              </a:extLst>
            </p:cNvPr>
            <p:cNvSpPr/>
            <p:nvPr/>
          </p:nvSpPr>
          <p:spPr>
            <a:xfrm rot="849648">
              <a:off x="4006045" y="3006756"/>
              <a:ext cx="185309" cy="137189"/>
            </a:xfrm>
            <a:custGeom>
              <a:avLst/>
              <a:gdLst>
                <a:gd name="connsiteX0" fmla="*/ 156571 w 338397"/>
                <a:gd name="connsiteY0" fmla="*/ 67084 h 250524"/>
                <a:gd name="connsiteX1" fmla="*/ 194336 w 338397"/>
                <a:gd name="connsiteY1" fmla="*/ 75013 h 250524"/>
                <a:gd name="connsiteX2" fmla="*/ 316429 w 338397"/>
                <a:gd name="connsiteY2" fmla="*/ 158480 h 250524"/>
                <a:gd name="connsiteX3" fmla="*/ 329597 w 338397"/>
                <a:gd name="connsiteY3" fmla="*/ 228555 h 250524"/>
                <a:gd name="connsiteX4" fmla="*/ 259521 w 338397"/>
                <a:gd name="connsiteY4" fmla="*/ 241723 h 250524"/>
                <a:gd name="connsiteX5" fmla="*/ 137428 w 338397"/>
                <a:gd name="connsiteY5" fmla="*/ 158256 h 250524"/>
                <a:gd name="connsiteX6" fmla="*/ 124260 w 338397"/>
                <a:gd name="connsiteY6" fmla="*/ 88181 h 250524"/>
                <a:gd name="connsiteX7" fmla="*/ 156571 w 338397"/>
                <a:gd name="connsiteY7" fmla="*/ 67084 h 250524"/>
                <a:gd name="connsiteX8" fmla="*/ 51327 w 338397"/>
                <a:gd name="connsiteY8" fmla="*/ 0 h 250524"/>
                <a:gd name="connsiteX9" fmla="*/ 102654 w 338397"/>
                <a:gd name="connsiteY9" fmla="*/ 51327 h 250524"/>
                <a:gd name="connsiteX10" fmla="*/ 51327 w 338397"/>
                <a:gd name="connsiteY10" fmla="*/ 102654 h 250524"/>
                <a:gd name="connsiteX11" fmla="*/ 0 w 338397"/>
                <a:gd name="connsiteY11" fmla="*/ 51327 h 250524"/>
                <a:gd name="connsiteX12" fmla="*/ 51327 w 338397"/>
                <a:gd name="connsiteY12" fmla="*/ 0 h 250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38397" h="250524">
                  <a:moveTo>
                    <a:pt x="156571" y="67084"/>
                  </a:moveTo>
                  <a:cubicBezTo>
                    <a:pt x="169252" y="64701"/>
                    <a:pt x="182842" y="67156"/>
                    <a:pt x="194336" y="75013"/>
                  </a:cubicBezTo>
                  <a:lnTo>
                    <a:pt x="316429" y="158480"/>
                  </a:lnTo>
                  <a:cubicBezTo>
                    <a:pt x="339416" y="174195"/>
                    <a:pt x="345311" y="205569"/>
                    <a:pt x="329597" y="228555"/>
                  </a:cubicBezTo>
                  <a:cubicBezTo>
                    <a:pt x="313882" y="251542"/>
                    <a:pt x="282508" y="257438"/>
                    <a:pt x="259521" y="241723"/>
                  </a:cubicBezTo>
                  <a:lnTo>
                    <a:pt x="137428" y="158256"/>
                  </a:lnTo>
                  <a:cubicBezTo>
                    <a:pt x="114441" y="142542"/>
                    <a:pt x="108546" y="111168"/>
                    <a:pt x="124260" y="88181"/>
                  </a:cubicBezTo>
                  <a:cubicBezTo>
                    <a:pt x="132118" y="76687"/>
                    <a:pt x="143890" y="69467"/>
                    <a:pt x="156571" y="67084"/>
                  </a:cubicBezTo>
                  <a:close/>
                  <a:moveTo>
                    <a:pt x="51327" y="0"/>
                  </a:moveTo>
                  <a:cubicBezTo>
                    <a:pt x="79674" y="0"/>
                    <a:pt x="102654" y="22980"/>
                    <a:pt x="102654" y="51327"/>
                  </a:cubicBezTo>
                  <a:cubicBezTo>
                    <a:pt x="102654" y="79674"/>
                    <a:pt x="79674" y="102654"/>
                    <a:pt x="51327" y="102654"/>
                  </a:cubicBezTo>
                  <a:cubicBezTo>
                    <a:pt x="22980" y="102654"/>
                    <a:pt x="0" y="79674"/>
                    <a:pt x="0" y="51327"/>
                  </a:cubicBezTo>
                  <a:cubicBezTo>
                    <a:pt x="0" y="22980"/>
                    <a:pt x="22980" y="0"/>
                    <a:pt x="51327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3368D7AF-BD86-48C9-AAC5-AFF952D0A1FA}"/>
                </a:ext>
              </a:extLst>
            </p:cNvPr>
            <p:cNvSpPr/>
            <p:nvPr/>
          </p:nvSpPr>
          <p:spPr>
            <a:xfrm rot="3671282">
              <a:off x="4218870" y="4080961"/>
              <a:ext cx="204854" cy="151659"/>
            </a:xfrm>
            <a:custGeom>
              <a:avLst/>
              <a:gdLst>
                <a:gd name="connsiteX0" fmla="*/ 156571 w 338397"/>
                <a:gd name="connsiteY0" fmla="*/ 67084 h 250524"/>
                <a:gd name="connsiteX1" fmla="*/ 194336 w 338397"/>
                <a:gd name="connsiteY1" fmla="*/ 75013 h 250524"/>
                <a:gd name="connsiteX2" fmla="*/ 316429 w 338397"/>
                <a:gd name="connsiteY2" fmla="*/ 158480 h 250524"/>
                <a:gd name="connsiteX3" fmla="*/ 329597 w 338397"/>
                <a:gd name="connsiteY3" fmla="*/ 228555 h 250524"/>
                <a:gd name="connsiteX4" fmla="*/ 259521 w 338397"/>
                <a:gd name="connsiteY4" fmla="*/ 241723 h 250524"/>
                <a:gd name="connsiteX5" fmla="*/ 137428 w 338397"/>
                <a:gd name="connsiteY5" fmla="*/ 158256 h 250524"/>
                <a:gd name="connsiteX6" fmla="*/ 124260 w 338397"/>
                <a:gd name="connsiteY6" fmla="*/ 88181 h 250524"/>
                <a:gd name="connsiteX7" fmla="*/ 156571 w 338397"/>
                <a:gd name="connsiteY7" fmla="*/ 67084 h 250524"/>
                <a:gd name="connsiteX8" fmla="*/ 51327 w 338397"/>
                <a:gd name="connsiteY8" fmla="*/ 0 h 250524"/>
                <a:gd name="connsiteX9" fmla="*/ 102654 w 338397"/>
                <a:gd name="connsiteY9" fmla="*/ 51327 h 250524"/>
                <a:gd name="connsiteX10" fmla="*/ 51327 w 338397"/>
                <a:gd name="connsiteY10" fmla="*/ 102654 h 250524"/>
                <a:gd name="connsiteX11" fmla="*/ 0 w 338397"/>
                <a:gd name="connsiteY11" fmla="*/ 51327 h 250524"/>
                <a:gd name="connsiteX12" fmla="*/ 51327 w 338397"/>
                <a:gd name="connsiteY12" fmla="*/ 0 h 250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38397" h="250524">
                  <a:moveTo>
                    <a:pt x="156571" y="67084"/>
                  </a:moveTo>
                  <a:cubicBezTo>
                    <a:pt x="169252" y="64701"/>
                    <a:pt x="182842" y="67156"/>
                    <a:pt x="194336" y="75013"/>
                  </a:cubicBezTo>
                  <a:lnTo>
                    <a:pt x="316429" y="158480"/>
                  </a:lnTo>
                  <a:cubicBezTo>
                    <a:pt x="339416" y="174195"/>
                    <a:pt x="345311" y="205569"/>
                    <a:pt x="329597" y="228555"/>
                  </a:cubicBezTo>
                  <a:cubicBezTo>
                    <a:pt x="313882" y="251542"/>
                    <a:pt x="282508" y="257438"/>
                    <a:pt x="259521" y="241723"/>
                  </a:cubicBezTo>
                  <a:lnTo>
                    <a:pt x="137428" y="158256"/>
                  </a:lnTo>
                  <a:cubicBezTo>
                    <a:pt x="114441" y="142542"/>
                    <a:pt x="108546" y="111168"/>
                    <a:pt x="124260" y="88181"/>
                  </a:cubicBezTo>
                  <a:cubicBezTo>
                    <a:pt x="132118" y="76687"/>
                    <a:pt x="143890" y="69467"/>
                    <a:pt x="156571" y="67084"/>
                  </a:cubicBezTo>
                  <a:close/>
                  <a:moveTo>
                    <a:pt x="51327" y="0"/>
                  </a:moveTo>
                  <a:cubicBezTo>
                    <a:pt x="79674" y="0"/>
                    <a:pt x="102654" y="22980"/>
                    <a:pt x="102654" y="51327"/>
                  </a:cubicBezTo>
                  <a:cubicBezTo>
                    <a:pt x="102654" y="79674"/>
                    <a:pt x="79674" y="102654"/>
                    <a:pt x="51327" y="102654"/>
                  </a:cubicBezTo>
                  <a:cubicBezTo>
                    <a:pt x="22980" y="102654"/>
                    <a:pt x="0" y="79674"/>
                    <a:pt x="0" y="51327"/>
                  </a:cubicBezTo>
                  <a:cubicBezTo>
                    <a:pt x="0" y="22980"/>
                    <a:pt x="22980" y="0"/>
                    <a:pt x="51327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906F2C5A-D82E-4266-8E99-38336A1BB65D}"/>
                </a:ext>
              </a:extLst>
            </p:cNvPr>
            <p:cNvSpPr/>
            <p:nvPr/>
          </p:nvSpPr>
          <p:spPr>
            <a:xfrm rot="5989014">
              <a:off x="1620546" y="2753590"/>
              <a:ext cx="204854" cy="151659"/>
            </a:xfrm>
            <a:custGeom>
              <a:avLst/>
              <a:gdLst>
                <a:gd name="connsiteX0" fmla="*/ 156571 w 338397"/>
                <a:gd name="connsiteY0" fmla="*/ 67084 h 250524"/>
                <a:gd name="connsiteX1" fmla="*/ 194336 w 338397"/>
                <a:gd name="connsiteY1" fmla="*/ 75013 h 250524"/>
                <a:gd name="connsiteX2" fmla="*/ 316429 w 338397"/>
                <a:gd name="connsiteY2" fmla="*/ 158480 h 250524"/>
                <a:gd name="connsiteX3" fmla="*/ 329597 w 338397"/>
                <a:gd name="connsiteY3" fmla="*/ 228555 h 250524"/>
                <a:gd name="connsiteX4" fmla="*/ 259521 w 338397"/>
                <a:gd name="connsiteY4" fmla="*/ 241723 h 250524"/>
                <a:gd name="connsiteX5" fmla="*/ 137428 w 338397"/>
                <a:gd name="connsiteY5" fmla="*/ 158256 h 250524"/>
                <a:gd name="connsiteX6" fmla="*/ 124260 w 338397"/>
                <a:gd name="connsiteY6" fmla="*/ 88181 h 250524"/>
                <a:gd name="connsiteX7" fmla="*/ 156571 w 338397"/>
                <a:gd name="connsiteY7" fmla="*/ 67084 h 250524"/>
                <a:gd name="connsiteX8" fmla="*/ 51327 w 338397"/>
                <a:gd name="connsiteY8" fmla="*/ 0 h 250524"/>
                <a:gd name="connsiteX9" fmla="*/ 102654 w 338397"/>
                <a:gd name="connsiteY9" fmla="*/ 51327 h 250524"/>
                <a:gd name="connsiteX10" fmla="*/ 51327 w 338397"/>
                <a:gd name="connsiteY10" fmla="*/ 102654 h 250524"/>
                <a:gd name="connsiteX11" fmla="*/ 0 w 338397"/>
                <a:gd name="connsiteY11" fmla="*/ 51327 h 250524"/>
                <a:gd name="connsiteX12" fmla="*/ 51327 w 338397"/>
                <a:gd name="connsiteY12" fmla="*/ 0 h 250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38397" h="250524">
                  <a:moveTo>
                    <a:pt x="156571" y="67084"/>
                  </a:moveTo>
                  <a:cubicBezTo>
                    <a:pt x="169252" y="64701"/>
                    <a:pt x="182842" y="67156"/>
                    <a:pt x="194336" y="75013"/>
                  </a:cubicBezTo>
                  <a:lnTo>
                    <a:pt x="316429" y="158480"/>
                  </a:lnTo>
                  <a:cubicBezTo>
                    <a:pt x="339416" y="174195"/>
                    <a:pt x="345311" y="205569"/>
                    <a:pt x="329597" y="228555"/>
                  </a:cubicBezTo>
                  <a:cubicBezTo>
                    <a:pt x="313882" y="251542"/>
                    <a:pt x="282508" y="257438"/>
                    <a:pt x="259521" y="241723"/>
                  </a:cubicBezTo>
                  <a:lnTo>
                    <a:pt x="137428" y="158256"/>
                  </a:lnTo>
                  <a:cubicBezTo>
                    <a:pt x="114441" y="142542"/>
                    <a:pt x="108546" y="111168"/>
                    <a:pt x="124260" y="88181"/>
                  </a:cubicBezTo>
                  <a:cubicBezTo>
                    <a:pt x="132118" y="76687"/>
                    <a:pt x="143890" y="69467"/>
                    <a:pt x="156571" y="67084"/>
                  </a:cubicBezTo>
                  <a:close/>
                  <a:moveTo>
                    <a:pt x="51327" y="0"/>
                  </a:moveTo>
                  <a:cubicBezTo>
                    <a:pt x="79674" y="0"/>
                    <a:pt x="102654" y="22980"/>
                    <a:pt x="102654" y="51327"/>
                  </a:cubicBezTo>
                  <a:cubicBezTo>
                    <a:pt x="102654" y="79674"/>
                    <a:pt x="79674" y="102654"/>
                    <a:pt x="51327" y="102654"/>
                  </a:cubicBezTo>
                  <a:cubicBezTo>
                    <a:pt x="22980" y="102654"/>
                    <a:pt x="0" y="79674"/>
                    <a:pt x="0" y="51327"/>
                  </a:cubicBezTo>
                  <a:cubicBezTo>
                    <a:pt x="0" y="22980"/>
                    <a:pt x="22980" y="0"/>
                    <a:pt x="51327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4" name="テキスト ボックス 15">
              <a:extLst>
                <a:ext uri="{FF2B5EF4-FFF2-40B4-BE49-F238E27FC236}">
                  <a16:creationId xmlns:a16="http://schemas.microsoft.com/office/drawing/2014/main" id="{0617BE83-9DFC-4B6A-B5EE-AF4036D31480}"/>
                </a:ext>
              </a:extLst>
            </p:cNvPr>
            <p:cNvSpPr txBox="1"/>
            <p:nvPr/>
          </p:nvSpPr>
          <p:spPr>
            <a:xfrm>
              <a:off x="3622833" y="3875224"/>
              <a:ext cx="339567" cy="422455"/>
            </a:xfrm>
            <a:prstGeom prst="rect">
              <a:avLst/>
            </a:prstGeom>
            <a:noFill/>
          </p:spPr>
          <p:txBody>
            <a:bodyPr wrap="none" numCol="1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ja-JP" altLang="en-US" b="1" kern="0" dirty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酒</a:t>
              </a:r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70CCC77D-02B4-4D2D-A3B4-E089290A9A55}"/>
                </a:ext>
              </a:extLst>
            </p:cNvPr>
            <p:cNvSpPr/>
            <p:nvPr/>
          </p:nvSpPr>
          <p:spPr>
            <a:xfrm rot="1520839">
              <a:off x="1788696" y="1901421"/>
              <a:ext cx="204854" cy="151659"/>
            </a:xfrm>
            <a:custGeom>
              <a:avLst/>
              <a:gdLst>
                <a:gd name="connsiteX0" fmla="*/ 156571 w 338397"/>
                <a:gd name="connsiteY0" fmla="*/ 67084 h 250524"/>
                <a:gd name="connsiteX1" fmla="*/ 194336 w 338397"/>
                <a:gd name="connsiteY1" fmla="*/ 75013 h 250524"/>
                <a:gd name="connsiteX2" fmla="*/ 316429 w 338397"/>
                <a:gd name="connsiteY2" fmla="*/ 158480 h 250524"/>
                <a:gd name="connsiteX3" fmla="*/ 329597 w 338397"/>
                <a:gd name="connsiteY3" fmla="*/ 228555 h 250524"/>
                <a:gd name="connsiteX4" fmla="*/ 259521 w 338397"/>
                <a:gd name="connsiteY4" fmla="*/ 241723 h 250524"/>
                <a:gd name="connsiteX5" fmla="*/ 137428 w 338397"/>
                <a:gd name="connsiteY5" fmla="*/ 158256 h 250524"/>
                <a:gd name="connsiteX6" fmla="*/ 124260 w 338397"/>
                <a:gd name="connsiteY6" fmla="*/ 88181 h 250524"/>
                <a:gd name="connsiteX7" fmla="*/ 156571 w 338397"/>
                <a:gd name="connsiteY7" fmla="*/ 67084 h 250524"/>
                <a:gd name="connsiteX8" fmla="*/ 51327 w 338397"/>
                <a:gd name="connsiteY8" fmla="*/ 0 h 250524"/>
                <a:gd name="connsiteX9" fmla="*/ 102654 w 338397"/>
                <a:gd name="connsiteY9" fmla="*/ 51327 h 250524"/>
                <a:gd name="connsiteX10" fmla="*/ 51327 w 338397"/>
                <a:gd name="connsiteY10" fmla="*/ 102654 h 250524"/>
                <a:gd name="connsiteX11" fmla="*/ 0 w 338397"/>
                <a:gd name="connsiteY11" fmla="*/ 51327 h 250524"/>
                <a:gd name="connsiteX12" fmla="*/ 51327 w 338397"/>
                <a:gd name="connsiteY12" fmla="*/ 0 h 250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38397" h="250524">
                  <a:moveTo>
                    <a:pt x="156571" y="67084"/>
                  </a:moveTo>
                  <a:cubicBezTo>
                    <a:pt x="169252" y="64701"/>
                    <a:pt x="182842" y="67156"/>
                    <a:pt x="194336" y="75013"/>
                  </a:cubicBezTo>
                  <a:lnTo>
                    <a:pt x="316429" y="158480"/>
                  </a:lnTo>
                  <a:cubicBezTo>
                    <a:pt x="339416" y="174195"/>
                    <a:pt x="345311" y="205569"/>
                    <a:pt x="329597" y="228555"/>
                  </a:cubicBezTo>
                  <a:cubicBezTo>
                    <a:pt x="313882" y="251542"/>
                    <a:pt x="282508" y="257438"/>
                    <a:pt x="259521" y="241723"/>
                  </a:cubicBezTo>
                  <a:lnTo>
                    <a:pt x="137428" y="158256"/>
                  </a:lnTo>
                  <a:cubicBezTo>
                    <a:pt x="114441" y="142542"/>
                    <a:pt x="108546" y="111168"/>
                    <a:pt x="124260" y="88181"/>
                  </a:cubicBezTo>
                  <a:cubicBezTo>
                    <a:pt x="132118" y="76687"/>
                    <a:pt x="143890" y="69467"/>
                    <a:pt x="156571" y="67084"/>
                  </a:cubicBezTo>
                  <a:close/>
                  <a:moveTo>
                    <a:pt x="51327" y="0"/>
                  </a:moveTo>
                  <a:cubicBezTo>
                    <a:pt x="79674" y="0"/>
                    <a:pt x="102654" y="22980"/>
                    <a:pt x="102654" y="51327"/>
                  </a:cubicBezTo>
                  <a:cubicBezTo>
                    <a:pt x="102654" y="79674"/>
                    <a:pt x="79674" y="102654"/>
                    <a:pt x="51327" y="102654"/>
                  </a:cubicBezTo>
                  <a:cubicBezTo>
                    <a:pt x="22980" y="102654"/>
                    <a:pt x="0" y="79674"/>
                    <a:pt x="0" y="51327"/>
                  </a:cubicBezTo>
                  <a:cubicBezTo>
                    <a:pt x="0" y="22980"/>
                    <a:pt x="22980" y="0"/>
                    <a:pt x="51327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</p:grp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82B82608-CF2E-300B-B94D-1B0770C2ED1F}"/>
              </a:ext>
            </a:extLst>
          </p:cNvPr>
          <p:cNvSpPr txBox="1"/>
          <p:nvPr/>
        </p:nvSpPr>
        <p:spPr>
          <a:xfrm>
            <a:off x="4772588" y="1269645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800" b="1" dirty="0">
                <a:latin typeface="+mj-ea"/>
                <a:ea typeface="+mj-ea"/>
              </a:rPr>
              <a:t>答えヨ！</a:t>
            </a:r>
          </a:p>
        </p:txBody>
      </p:sp>
    </p:spTree>
    <p:extLst>
      <p:ext uri="{BB962C8B-B14F-4D97-AF65-F5344CB8AC3E}">
        <p14:creationId xmlns:p14="http://schemas.microsoft.com/office/powerpoint/2010/main" val="3054711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D0ACDA9-DC7B-6B05-1297-B0DFFB6E0493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10/10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" name="テキスト ボックス 2">
            <a:extLst>
              <a:ext uri="{FF2B5EF4-FFF2-40B4-BE49-F238E27FC236}">
                <a16:creationId xmlns:a16="http://schemas.microsoft.com/office/drawing/2014/main" id="{84A9A109-7843-4833-AA5D-504503EFD12F}"/>
              </a:ext>
            </a:extLst>
          </p:cNvPr>
          <p:cNvSpPr txBox="1"/>
          <p:nvPr/>
        </p:nvSpPr>
        <p:spPr>
          <a:xfrm>
            <a:off x="3482143" y="4779150"/>
            <a:ext cx="52277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3200" b="1" dirty="0">
                <a:latin typeface="+mj-ea"/>
                <a:ea typeface="+mj-ea"/>
              </a:rPr>
              <a:t>正解は </a:t>
            </a:r>
            <a:r>
              <a:rPr lang="ja-JP" altLang="en-US" sz="6000" b="1" dirty="0">
                <a:solidFill>
                  <a:srgbClr val="FF0000"/>
                </a:solidFill>
                <a:latin typeface="+mj-ea"/>
                <a:ea typeface="+mj-ea"/>
              </a:rPr>
              <a:t>信楽焼</a:t>
            </a:r>
            <a:r>
              <a:rPr lang="ja-JP" altLang="en-US" sz="3200" b="1" dirty="0">
                <a:latin typeface="+mj-ea"/>
                <a:ea typeface="+mj-ea"/>
              </a:rPr>
              <a:t> でした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921CD116-3BCA-9877-AD97-4497A0C0912A}"/>
              </a:ext>
            </a:extLst>
          </p:cNvPr>
          <p:cNvGrpSpPr/>
          <p:nvPr/>
        </p:nvGrpSpPr>
        <p:grpSpPr>
          <a:xfrm>
            <a:off x="5073632" y="1805546"/>
            <a:ext cx="2044736" cy="2620702"/>
            <a:chOff x="1344818" y="1010195"/>
            <a:chExt cx="3052308" cy="3912087"/>
          </a:xfrm>
        </p:grpSpPr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E14F75F3-0B82-E726-264E-51193EF811E4}"/>
                </a:ext>
              </a:extLst>
            </p:cNvPr>
            <p:cNvGrpSpPr/>
            <p:nvPr/>
          </p:nvGrpSpPr>
          <p:grpSpPr>
            <a:xfrm>
              <a:off x="1344818" y="1010195"/>
              <a:ext cx="3032330" cy="3912087"/>
              <a:chOff x="1344818" y="1010195"/>
              <a:chExt cx="3032330" cy="3912087"/>
            </a:xfrm>
            <a:solidFill>
              <a:srgbClr val="ED7D31">
                <a:lumMod val="50000"/>
              </a:srgbClr>
            </a:solidFill>
          </p:grpSpPr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8361A21B-43D5-1DFB-33D1-C15FA5F9D949}"/>
                  </a:ext>
                </a:extLst>
              </p:cNvPr>
              <p:cNvGrpSpPr/>
              <p:nvPr/>
            </p:nvGrpSpPr>
            <p:grpSpPr>
              <a:xfrm rot="20995827" flipH="1">
                <a:off x="3205720" y="4316357"/>
                <a:ext cx="745413" cy="551949"/>
                <a:chOff x="1921647" y="5111749"/>
                <a:chExt cx="784026" cy="569647"/>
              </a:xfrm>
              <a:grpFill/>
            </p:grpSpPr>
            <p:sp>
              <p:nvSpPr>
                <p:cNvPr id="126" name="楕円 1">
                  <a:extLst>
                    <a:ext uri="{FF2B5EF4-FFF2-40B4-BE49-F238E27FC236}">
                      <a16:creationId xmlns:a16="http://schemas.microsoft.com/office/drawing/2014/main" id="{F48E9853-08C8-3012-BE06-A7948F920E63}"/>
                    </a:ext>
                  </a:extLst>
                </p:cNvPr>
                <p:cNvSpPr/>
                <p:nvPr/>
              </p:nvSpPr>
              <p:spPr>
                <a:xfrm>
                  <a:off x="1921647" y="5111749"/>
                  <a:ext cx="745353" cy="488575"/>
                </a:xfrm>
                <a:custGeom>
                  <a:avLst/>
                  <a:gdLst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1190718 h 2135598"/>
                    <a:gd name="connsiteX1" fmla="*/ 937527 w 1889760"/>
                    <a:gd name="connsiteY1" fmla="*/ 0 h 2135598"/>
                    <a:gd name="connsiteX2" fmla="*/ 1889760 w 1889760"/>
                    <a:gd name="connsiteY2" fmla="*/ 1190718 h 2135598"/>
                    <a:gd name="connsiteX3" fmla="*/ 944880 w 1889760"/>
                    <a:gd name="connsiteY3" fmla="*/ 2135598 h 2135598"/>
                    <a:gd name="connsiteX4" fmla="*/ 0 w 1889760"/>
                    <a:gd name="connsiteY4" fmla="*/ 1190718 h 2135598"/>
                    <a:gd name="connsiteX0" fmla="*/ 0 w 1889760"/>
                    <a:gd name="connsiteY0" fmla="*/ 1190718 h 2135598"/>
                    <a:gd name="connsiteX1" fmla="*/ 937527 w 1889760"/>
                    <a:gd name="connsiteY1" fmla="*/ 0 h 2135598"/>
                    <a:gd name="connsiteX2" fmla="*/ 1889760 w 1889760"/>
                    <a:gd name="connsiteY2" fmla="*/ 1190718 h 2135598"/>
                    <a:gd name="connsiteX3" fmla="*/ 944880 w 1889760"/>
                    <a:gd name="connsiteY3" fmla="*/ 2135598 h 2135598"/>
                    <a:gd name="connsiteX4" fmla="*/ 0 w 1889760"/>
                    <a:gd name="connsiteY4" fmla="*/ 1190718 h 2135598"/>
                    <a:gd name="connsiteX0" fmla="*/ 0 w 1882407"/>
                    <a:gd name="connsiteY0" fmla="*/ 1490411 h 2138028"/>
                    <a:gd name="connsiteX1" fmla="*/ 930174 w 1882407"/>
                    <a:gd name="connsiteY1" fmla="*/ 2430 h 2138028"/>
                    <a:gd name="connsiteX2" fmla="*/ 1882407 w 1882407"/>
                    <a:gd name="connsiteY2" fmla="*/ 1193148 h 2138028"/>
                    <a:gd name="connsiteX3" fmla="*/ 937527 w 1882407"/>
                    <a:gd name="connsiteY3" fmla="*/ 2138028 h 2138028"/>
                    <a:gd name="connsiteX4" fmla="*/ 0 w 1882407"/>
                    <a:gd name="connsiteY4" fmla="*/ 1490411 h 2138028"/>
                    <a:gd name="connsiteX0" fmla="*/ 0 w 1882407"/>
                    <a:gd name="connsiteY0" fmla="*/ 1487993 h 2135610"/>
                    <a:gd name="connsiteX1" fmla="*/ 930174 w 1882407"/>
                    <a:gd name="connsiteY1" fmla="*/ 12 h 2135610"/>
                    <a:gd name="connsiteX2" fmla="*/ 1882407 w 1882407"/>
                    <a:gd name="connsiteY2" fmla="*/ 1511461 h 2135610"/>
                    <a:gd name="connsiteX3" fmla="*/ 937527 w 1882407"/>
                    <a:gd name="connsiteY3" fmla="*/ 2135610 h 2135610"/>
                    <a:gd name="connsiteX4" fmla="*/ 0 w 1882407"/>
                    <a:gd name="connsiteY4" fmla="*/ 1487993 h 2135610"/>
                    <a:gd name="connsiteX0" fmla="*/ 0 w 1882407"/>
                    <a:gd name="connsiteY0" fmla="*/ 1488535 h 2136152"/>
                    <a:gd name="connsiteX1" fmla="*/ 930174 w 1882407"/>
                    <a:gd name="connsiteY1" fmla="*/ 554 h 2136152"/>
                    <a:gd name="connsiteX2" fmla="*/ 1882407 w 1882407"/>
                    <a:gd name="connsiteY2" fmla="*/ 1512003 h 2136152"/>
                    <a:gd name="connsiteX3" fmla="*/ 937527 w 1882407"/>
                    <a:gd name="connsiteY3" fmla="*/ 2136152 h 2136152"/>
                    <a:gd name="connsiteX4" fmla="*/ 0 w 1882407"/>
                    <a:gd name="connsiteY4" fmla="*/ 1488535 h 2136152"/>
                    <a:gd name="connsiteX0" fmla="*/ 0 w 1882407"/>
                    <a:gd name="connsiteY0" fmla="*/ 1488086 h 2135703"/>
                    <a:gd name="connsiteX1" fmla="*/ 930174 w 1882407"/>
                    <a:gd name="connsiteY1" fmla="*/ 105 h 2135703"/>
                    <a:gd name="connsiteX2" fmla="*/ 1882407 w 1882407"/>
                    <a:gd name="connsiteY2" fmla="*/ 1511554 h 2135703"/>
                    <a:gd name="connsiteX3" fmla="*/ 937527 w 1882407"/>
                    <a:gd name="connsiteY3" fmla="*/ 2135703 h 2135703"/>
                    <a:gd name="connsiteX4" fmla="*/ 0 w 1882407"/>
                    <a:gd name="connsiteY4" fmla="*/ 1488086 h 2135703"/>
                    <a:gd name="connsiteX0" fmla="*/ 0 w 1882407"/>
                    <a:gd name="connsiteY0" fmla="*/ 1488086 h 2268689"/>
                    <a:gd name="connsiteX1" fmla="*/ 930174 w 1882407"/>
                    <a:gd name="connsiteY1" fmla="*/ 105 h 2268689"/>
                    <a:gd name="connsiteX2" fmla="*/ 1882407 w 1882407"/>
                    <a:gd name="connsiteY2" fmla="*/ 1511554 h 2268689"/>
                    <a:gd name="connsiteX3" fmla="*/ 952233 w 1882407"/>
                    <a:gd name="connsiteY3" fmla="*/ 2268689 h 2268689"/>
                    <a:gd name="connsiteX4" fmla="*/ 0 w 1882407"/>
                    <a:gd name="connsiteY4" fmla="*/ 1488086 h 22686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82407" h="2268689">
                      <a:moveTo>
                        <a:pt x="0" y="1488086"/>
                      </a:moveTo>
                      <a:cubicBezTo>
                        <a:pt x="0" y="966243"/>
                        <a:pt x="263488" y="-11628"/>
                        <a:pt x="930174" y="105"/>
                      </a:cubicBezTo>
                      <a:cubicBezTo>
                        <a:pt x="1596860" y="11838"/>
                        <a:pt x="1882407" y="989711"/>
                        <a:pt x="1882407" y="1511554"/>
                      </a:cubicBezTo>
                      <a:cubicBezTo>
                        <a:pt x="1882407" y="2033397"/>
                        <a:pt x="1474076" y="2268689"/>
                        <a:pt x="952233" y="2268689"/>
                      </a:cubicBezTo>
                      <a:cubicBezTo>
                        <a:pt x="430390" y="2268689"/>
                        <a:pt x="0" y="2009929"/>
                        <a:pt x="0" y="1488086"/>
                      </a:cubicBezTo>
                      <a:close/>
                    </a:path>
                  </a:pathLst>
                </a:custGeom>
                <a:solidFill>
                  <a:srgbClr val="4C26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27" name="楕円 1">
                  <a:extLst>
                    <a:ext uri="{FF2B5EF4-FFF2-40B4-BE49-F238E27FC236}">
                      <a16:creationId xmlns:a16="http://schemas.microsoft.com/office/drawing/2014/main" id="{A7FE68ED-E4AC-C437-11A5-A1C944061DE0}"/>
                    </a:ext>
                  </a:extLst>
                </p:cNvPr>
                <p:cNvSpPr/>
                <p:nvPr/>
              </p:nvSpPr>
              <p:spPr>
                <a:xfrm rot="13500000">
                  <a:off x="2052303" y="5125601"/>
                  <a:ext cx="449632" cy="555796"/>
                </a:xfrm>
                <a:custGeom>
                  <a:avLst/>
                  <a:gdLst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1190718 h 2135598"/>
                    <a:gd name="connsiteX1" fmla="*/ 937527 w 1889760"/>
                    <a:gd name="connsiteY1" fmla="*/ 0 h 2135598"/>
                    <a:gd name="connsiteX2" fmla="*/ 1889760 w 1889760"/>
                    <a:gd name="connsiteY2" fmla="*/ 1190718 h 2135598"/>
                    <a:gd name="connsiteX3" fmla="*/ 944880 w 1889760"/>
                    <a:gd name="connsiteY3" fmla="*/ 2135598 h 2135598"/>
                    <a:gd name="connsiteX4" fmla="*/ 0 w 1889760"/>
                    <a:gd name="connsiteY4" fmla="*/ 1190718 h 2135598"/>
                    <a:gd name="connsiteX0" fmla="*/ 0 w 1889760"/>
                    <a:gd name="connsiteY0" fmla="*/ 1190718 h 2135598"/>
                    <a:gd name="connsiteX1" fmla="*/ 937527 w 1889760"/>
                    <a:gd name="connsiteY1" fmla="*/ 0 h 2135598"/>
                    <a:gd name="connsiteX2" fmla="*/ 1889760 w 1889760"/>
                    <a:gd name="connsiteY2" fmla="*/ 1190718 h 2135598"/>
                    <a:gd name="connsiteX3" fmla="*/ 944880 w 1889760"/>
                    <a:gd name="connsiteY3" fmla="*/ 2135598 h 2135598"/>
                    <a:gd name="connsiteX4" fmla="*/ 0 w 1889760"/>
                    <a:gd name="connsiteY4" fmla="*/ 1190718 h 2135598"/>
                    <a:gd name="connsiteX0" fmla="*/ 0 w 1882407"/>
                    <a:gd name="connsiteY0" fmla="*/ 1490411 h 2138028"/>
                    <a:gd name="connsiteX1" fmla="*/ 930174 w 1882407"/>
                    <a:gd name="connsiteY1" fmla="*/ 2430 h 2138028"/>
                    <a:gd name="connsiteX2" fmla="*/ 1882407 w 1882407"/>
                    <a:gd name="connsiteY2" fmla="*/ 1193148 h 2138028"/>
                    <a:gd name="connsiteX3" fmla="*/ 937527 w 1882407"/>
                    <a:gd name="connsiteY3" fmla="*/ 2138028 h 2138028"/>
                    <a:gd name="connsiteX4" fmla="*/ 0 w 1882407"/>
                    <a:gd name="connsiteY4" fmla="*/ 1490411 h 2138028"/>
                    <a:gd name="connsiteX0" fmla="*/ 0 w 1882407"/>
                    <a:gd name="connsiteY0" fmla="*/ 1487993 h 2135610"/>
                    <a:gd name="connsiteX1" fmla="*/ 930174 w 1882407"/>
                    <a:gd name="connsiteY1" fmla="*/ 12 h 2135610"/>
                    <a:gd name="connsiteX2" fmla="*/ 1882407 w 1882407"/>
                    <a:gd name="connsiteY2" fmla="*/ 1511461 h 2135610"/>
                    <a:gd name="connsiteX3" fmla="*/ 937527 w 1882407"/>
                    <a:gd name="connsiteY3" fmla="*/ 2135610 h 2135610"/>
                    <a:gd name="connsiteX4" fmla="*/ 0 w 1882407"/>
                    <a:gd name="connsiteY4" fmla="*/ 1487993 h 2135610"/>
                    <a:gd name="connsiteX0" fmla="*/ 0 w 1882407"/>
                    <a:gd name="connsiteY0" fmla="*/ 1488535 h 2136152"/>
                    <a:gd name="connsiteX1" fmla="*/ 930174 w 1882407"/>
                    <a:gd name="connsiteY1" fmla="*/ 554 h 2136152"/>
                    <a:gd name="connsiteX2" fmla="*/ 1882407 w 1882407"/>
                    <a:gd name="connsiteY2" fmla="*/ 1512003 h 2136152"/>
                    <a:gd name="connsiteX3" fmla="*/ 937527 w 1882407"/>
                    <a:gd name="connsiteY3" fmla="*/ 2136152 h 2136152"/>
                    <a:gd name="connsiteX4" fmla="*/ 0 w 1882407"/>
                    <a:gd name="connsiteY4" fmla="*/ 1488535 h 2136152"/>
                    <a:gd name="connsiteX0" fmla="*/ 0 w 1882407"/>
                    <a:gd name="connsiteY0" fmla="*/ 1488086 h 2135703"/>
                    <a:gd name="connsiteX1" fmla="*/ 930174 w 1882407"/>
                    <a:gd name="connsiteY1" fmla="*/ 105 h 2135703"/>
                    <a:gd name="connsiteX2" fmla="*/ 1882407 w 1882407"/>
                    <a:gd name="connsiteY2" fmla="*/ 1511554 h 2135703"/>
                    <a:gd name="connsiteX3" fmla="*/ 937527 w 1882407"/>
                    <a:gd name="connsiteY3" fmla="*/ 2135703 h 2135703"/>
                    <a:gd name="connsiteX4" fmla="*/ 0 w 1882407"/>
                    <a:gd name="connsiteY4" fmla="*/ 1488086 h 2135703"/>
                    <a:gd name="connsiteX0" fmla="*/ 0 w 1882407"/>
                    <a:gd name="connsiteY0" fmla="*/ 1488086 h 2268689"/>
                    <a:gd name="connsiteX1" fmla="*/ 930174 w 1882407"/>
                    <a:gd name="connsiteY1" fmla="*/ 105 h 2268689"/>
                    <a:gd name="connsiteX2" fmla="*/ 1882407 w 1882407"/>
                    <a:gd name="connsiteY2" fmla="*/ 1511554 h 2268689"/>
                    <a:gd name="connsiteX3" fmla="*/ 952233 w 1882407"/>
                    <a:gd name="connsiteY3" fmla="*/ 2268689 h 2268689"/>
                    <a:gd name="connsiteX4" fmla="*/ 0 w 1882407"/>
                    <a:gd name="connsiteY4" fmla="*/ 1488086 h 22686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82407" h="2268689">
                      <a:moveTo>
                        <a:pt x="0" y="1488086"/>
                      </a:moveTo>
                      <a:cubicBezTo>
                        <a:pt x="0" y="966243"/>
                        <a:pt x="263488" y="-11628"/>
                        <a:pt x="930174" y="105"/>
                      </a:cubicBezTo>
                      <a:cubicBezTo>
                        <a:pt x="1596860" y="11838"/>
                        <a:pt x="1882407" y="989711"/>
                        <a:pt x="1882407" y="1511554"/>
                      </a:cubicBezTo>
                      <a:cubicBezTo>
                        <a:pt x="1882407" y="2033397"/>
                        <a:pt x="1474076" y="2268689"/>
                        <a:pt x="952233" y="2268689"/>
                      </a:cubicBezTo>
                      <a:cubicBezTo>
                        <a:pt x="430390" y="2268689"/>
                        <a:pt x="0" y="2009929"/>
                        <a:pt x="0" y="1488086"/>
                      </a:cubicBezTo>
                      <a:close/>
                    </a:path>
                  </a:pathLst>
                </a:custGeom>
                <a:solidFill>
                  <a:srgbClr val="4C26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28" name="楕円 1">
                  <a:extLst>
                    <a:ext uri="{FF2B5EF4-FFF2-40B4-BE49-F238E27FC236}">
                      <a16:creationId xmlns:a16="http://schemas.microsoft.com/office/drawing/2014/main" id="{338820A3-3485-B276-1BD4-D6C7AB5F84AF}"/>
                    </a:ext>
                  </a:extLst>
                </p:cNvPr>
                <p:cNvSpPr/>
                <p:nvPr/>
              </p:nvSpPr>
              <p:spPr>
                <a:xfrm rot="12600000">
                  <a:off x="2256041" y="5125600"/>
                  <a:ext cx="449632" cy="555796"/>
                </a:xfrm>
                <a:custGeom>
                  <a:avLst/>
                  <a:gdLst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1190718 h 2135598"/>
                    <a:gd name="connsiteX1" fmla="*/ 937527 w 1889760"/>
                    <a:gd name="connsiteY1" fmla="*/ 0 h 2135598"/>
                    <a:gd name="connsiteX2" fmla="*/ 1889760 w 1889760"/>
                    <a:gd name="connsiteY2" fmla="*/ 1190718 h 2135598"/>
                    <a:gd name="connsiteX3" fmla="*/ 944880 w 1889760"/>
                    <a:gd name="connsiteY3" fmla="*/ 2135598 h 2135598"/>
                    <a:gd name="connsiteX4" fmla="*/ 0 w 1889760"/>
                    <a:gd name="connsiteY4" fmla="*/ 1190718 h 2135598"/>
                    <a:gd name="connsiteX0" fmla="*/ 0 w 1889760"/>
                    <a:gd name="connsiteY0" fmla="*/ 1190718 h 2135598"/>
                    <a:gd name="connsiteX1" fmla="*/ 937527 w 1889760"/>
                    <a:gd name="connsiteY1" fmla="*/ 0 h 2135598"/>
                    <a:gd name="connsiteX2" fmla="*/ 1889760 w 1889760"/>
                    <a:gd name="connsiteY2" fmla="*/ 1190718 h 2135598"/>
                    <a:gd name="connsiteX3" fmla="*/ 944880 w 1889760"/>
                    <a:gd name="connsiteY3" fmla="*/ 2135598 h 2135598"/>
                    <a:gd name="connsiteX4" fmla="*/ 0 w 1889760"/>
                    <a:gd name="connsiteY4" fmla="*/ 1190718 h 2135598"/>
                    <a:gd name="connsiteX0" fmla="*/ 0 w 1882407"/>
                    <a:gd name="connsiteY0" fmla="*/ 1490411 h 2138028"/>
                    <a:gd name="connsiteX1" fmla="*/ 930174 w 1882407"/>
                    <a:gd name="connsiteY1" fmla="*/ 2430 h 2138028"/>
                    <a:gd name="connsiteX2" fmla="*/ 1882407 w 1882407"/>
                    <a:gd name="connsiteY2" fmla="*/ 1193148 h 2138028"/>
                    <a:gd name="connsiteX3" fmla="*/ 937527 w 1882407"/>
                    <a:gd name="connsiteY3" fmla="*/ 2138028 h 2138028"/>
                    <a:gd name="connsiteX4" fmla="*/ 0 w 1882407"/>
                    <a:gd name="connsiteY4" fmla="*/ 1490411 h 2138028"/>
                    <a:gd name="connsiteX0" fmla="*/ 0 w 1882407"/>
                    <a:gd name="connsiteY0" fmla="*/ 1487993 h 2135610"/>
                    <a:gd name="connsiteX1" fmla="*/ 930174 w 1882407"/>
                    <a:gd name="connsiteY1" fmla="*/ 12 h 2135610"/>
                    <a:gd name="connsiteX2" fmla="*/ 1882407 w 1882407"/>
                    <a:gd name="connsiteY2" fmla="*/ 1511461 h 2135610"/>
                    <a:gd name="connsiteX3" fmla="*/ 937527 w 1882407"/>
                    <a:gd name="connsiteY3" fmla="*/ 2135610 h 2135610"/>
                    <a:gd name="connsiteX4" fmla="*/ 0 w 1882407"/>
                    <a:gd name="connsiteY4" fmla="*/ 1487993 h 2135610"/>
                    <a:gd name="connsiteX0" fmla="*/ 0 w 1882407"/>
                    <a:gd name="connsiteY0" fmla="*/ 1488535 h 2136152"/>
                    <a:gd name="connsiteX1" fmla="*/ 930174 w 1882407"/>
                    <a:gd name="connsiteY1" fmla="*/ 554 h 2136152"/>
                    <a:gd name="connsiteX2" fmla="*/ 1882407 w 1882407"/>
                    <a:gd name="connsiteY2" fmla="*/ 1512003 h 2136152"/>
                    <a:gd name="connsiteX3" fmla="*/ 937527 w 1882407"/>
                    <a:gd name="connsiteY3" fmla="*/ 2136152 h 2136152"/>
                    <a:gd name="connsiteX4" fmla="*/ 0 w 1882407"/>
                    <a:gd name="connsiteY4" fmla="*/ 1488535 h 2136152"/>
                    <a:gd name="connsiteX0" fmla="*/ 0 w 1882407"/>
                    <a:gd name="connsiteY0" fmla="*/ 1488086 h 2135703"/>
                    <a:gd name="connsiteX1" fmla="*/ 930174 w 1882407"/>
                    <a:gd name="connsiteY1" fmla="*/ 105 h 2135703"/>
                    <a:gd name="connsiteX2" fmla="*/ 1882407 w 1882407"/>
                    <a:gd name="connsiteY2" fmla="*/ 1511554 h 2135703"/>
                    <a:gd name="connsiteX3" fmla="*/ 937527 w 1882407"/>
                    <a:gd name="connsiteY3" fmla="*/ 2135703 h 2135703"/>
                    <a:gd name="connsiteX4" fmla="*/ 0 w 1882407"/>
                    <a:gd name="connsiteY4" fmla="*/ 1488086 h 2135703"/>
                    <a:gd name="connsiteX0" fmla="*/ 0 w 1882407"/>
                    <a:gd name="connsiteY0" fmla="*/ 1488086 h 2268689"/>
                    <a:gd name="connsiteX1" fmla="*/ 930174 w 1882407"/>
                    <a:gd name="connsiteY1" fmla="*/ 105 h 2268689"/>
                    <a:gd name="connsiteX2" fmla="*/ 1882407 w 1882407"/>
                    <a:gd name="connsiteY2" fmla="*/ 1511554 h 2268689"/>
                    <a:gd name="connsiteX3" fmla="*/ 952233 w 1882407"/>
                    <a:gd name="connsiteY3" fmla="*/ 2268689 h 2268689"/>
                    <a:gd name="connsiteX4" fmla="*/ 0 w 1882407"/>
                    <a:gd name="connsiteY4" fmla="*/ 1488086 h 22686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82407" h="2268689">
                      <a:moveTo>
                        <a:pt x="0" y="1488086"/>
                      </a:moveTo>
                      <a:cubicBezTo>
                        <a:pt x="0" y="966243"/>
                        <a:pt x="263488" y="-11628"/>
                        <a:pt x="930174" y="105"/>
                      </a:cubicBezTo>
                      <a:cubicBezTo>
                        <a:pt x="1596860" y="11838"/>
                        <a:pt x="1882407" y="989711"/>
                        <a:pt x="1882407" y="1511554"/>
                      </a:cubicBezTo>
                      <a:cubicBezTo>
                        <a:pt x="1882407" y="2033397"/>
                        <a:pt x="1474076" y="2268689"/>
                        <a:pt x="952233" y="2268689"/>
                      </a:cubicBezTo>
                      <a:cubicBezTo>
                        <a:pt x="430390" y="2268689"/>
                        <a:pt x="0" y="2009929"/>
                        <a:pt x="0" y="1488086"/>
                      </a:cubicBezTo>
                      <a:close/>
                    </a:path>
                  </a:pathLst>
                </a:custGeom>
                <a:solidFill>
                  <a:srgbClr val="4C26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748999FF-4941-A579-4619-192422C265EB}"/>
                  </a:ext>
                </a:extLst>
              </p:cNvPr>
              <p:cNvGrpSpPr/>
              <p:nvPr/>
            </p:nvGrpSpPr>
            <p:grpSpPr>
              <a:xfrm rot="604173">
                <a:off x="1870833" y="4316355"/>
                <a:ext cx="745413" cy="551949"/>
                <a:chOff x="1921647" y="5111749"/>
                <a:chExt cx="784026" cy="569647"/>
              </a:xfrm>
              <a:grpFill/>
            </p:grpSpPr>
            <p:sp>
              <p:nvSpPr>
                <p:cNvPr id="123" name="楕円 1">
                  <a:extLst>
                    <a:ext uri="{FF2B5EF4-FFF2-40B4-BE49-F238E27FC236}">
                      <a16:creationId xmlns:a16="http://schemas.microsoft.com/office/drawing/2014/main" id="{C51EDBF7-1E05-8EE5-6FBE-D6F731709591}"/>
                    </a:ext>
                  </a:extLst>
                </p:cNvPr>
                <p:cNvSpPr/>
                <p:nvPr/>
              </p:nvSpPr>
              <p:spPr>
                <a:xfrm>
                  <a:off x="1921647" y="5111749"/>
                  <a:ext cx="745353" cy="488575"/>
                </a:xfrm>
                <a:custGeom>
                  <a:avLst/>
                  <a:gdLst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1190718 h 2135598"/>
                    <a:gd name="connsiteX1" fmla="*/ 937527 w 1889760"/>
                    <a:gd name="connsiteY1" fmla="*/ 0 h 2135598"/>
                    <a:gd name="connsiteX2" fmla="*/ 1889760 w 1889760"/>
                    <a:gd name="connsiteY2" fmla="*/ 1190718 h 2135598"/>
                    <a:gd name="connsiteX3" fmla="*/ 944880 w 1889760"/>
                    <a:gd name="connsiteY3" fmla="*/ 2135598 h 2135598"/>
                    <a:gd name="connsiteX4" fmla="*/ 0 w 1889760"/>
                    <a:gd name="connsiteY4" fmla="*/ 1190718 h 2135598"/>
                    <a:gd name="connsiteX0" fmla="*/ 0 w 1889760"/>
                    <a:gd name="connsiteY0" fmla="*/ 1190718 h 2135598"/>
                    <a:gd name="connsiteX1" fmla="*/ 937527 w 1889760"/>
                    <a:gd name="connsiteY1" fmla="*/ 0 h 2135598"/>
                    <a:gd name="connsiteX2" fmla="*/ 1889760 w 1889760"/>
                    <a:gd name="connsiteY2" fmla="*/ 1190718 h 2135598"/>
                    <a:gd name="connsiteX3" fmla="*/ 944880 w 1889760"/>
                    <a:gd name="connsiteY3" fmla="*/ 2135598 h 2135598"/>
                    <a:gd name="connsiteX4" fmla="*/ 0 w 1889760"/>
                    <a:gd name="connsiteY4" fmla="*/ 1190718 h 2135598"/>
                    <a:gd name="connsiteX0" fmla="*/ 0 w 1882407"/>
                    <a:gd name="connsiteY0" fmla="*/ 1490411 h 2138028"/>
                    <a:gd name="connsiteX1" fmla="*/ 930174 w 1882407"/>
                    <a:gd name="connsiteY1" fmla="*/ 2430 h 2138028"/>
                    <a:gd name="connsiteX2" fmla="*/ 1882407 w 1882407"/>
                    <a:gd name="connsiteY2" fmla="*/ 1193148 h 2138028"/>
                    <a:gd name="connsiteX3" fmla="*/ 937527 w 1882407"/>
                    <a:gd name="connsiteY3" fmla="*/ 2138028 h 2138028"/>
                    <a:gd name="connsiteX4" fmla="*/ 0 w 1882407"/>
                    <a:gd name="connsiteY4" fmla="*/ 1490411 h 2138028"/>
                    <a:gd name="connsiteX0" fmla="*/ 0 w 1882407"/>
                    <a:gd name="connsiteY0" fmla="*/ 1487993 h 2135610"/>
                    <a:gd name="connsiteX1" fmla="*/ 930174 w 1882407"/>
                    <a:gd name="connsiteY1" fmla="*/ 12 h 2135610"/>
                    <a:gd name="connsiteX2" fmla="*/ 1882407 w 1882407"/>
                    <a:gd name="connsiteY2" fmla="*/ 1511461 h 2135610"/>
                    <a:gd name="connsiteX3" fmla="*/ 937527 w 1882407"/>
                    <a:gd name="connsiteY3" fmla="*/ 2135610 h 2135610"/>
                    <a:gd name="connsiteX4" fmla="*/ 0 w 1882407"/>
                    <a:gd name="connsiteY4" fmla="*/ 1487993 h 2135610"/>
                    <a:gd name="connsiteX0" fmla="*/ 0 w 1882407"/>
                    <a:gd name="connsiteY0" fmla="*/ 1488535 h 2136152"/>
                    <a:gd name="connsiteX1" fmla="*/ 930174 w 1882407"/>
                    <a:gd name="connsiteY1" fmla="*/ 554 h 2136152"/>
                    <a:gd name="connsiteX2" fmla="*/ 1882407 w 1882407"/>
                    <a:gd name="connsiteY2" fmla="*/ 1512003 h 2136152"/>
                    <a:gd name="connsiteX3" fmla="*/ 937527 w 1882407"/>
                    <a:gd name="connsiteY3" fmla="*/ 2136152 h 2136152"/>
                    <a:gd name="connsiteX4" fmla="*/ 0 w 1882407"/>
                    <a:gd name="connsiteY4" fmla="*/ 1488535 h 2136152"/>
                    <a:gd name="connsiteX0" fmla="*/ 0 w 1882407"/>
                    <a:gd name="connsiteY0" fmla="*/ 1488086 h 2135703"/>
                    <a:gd name="connsiteX1" fmla="*/ 930174 w 1882407"/>
                    <a:gd name="connsiteY1" fmla="*/ 105 h 2135703"/>
                    <a:gd name="connsiteX2" fmla="*/ 1882407 w 1882407"/>
                    <a:gd name="connsiteY2" fmla="*/ 1511554 h 2135703"/>
                    <a:gd name="connsiteX3" fmla="*/ 937527 w 1882407"/>
                    <a:gd name="connsiteY3" fmla="*/ 2135703 h 2135703"/>
                    <a:gd name="connsiteX4" fmla="*/ 0 w 1882407"/>
                    <a:gd name="connsiteY4" fmla="*/ 1488086 h 2135703"/>
                    <a:gd name="connsiteX0" fmla="*/ 0 w 1882407"/>
                    <a:gd name="connsiteY0" fmla="*/ 1488086 h 2268689"/>
                    <a:gd name="connsiteX1" fmla="*/ 930174 w 1882407"/>
                    <a:gd name="connsiteY1" fmla="*/ 105 h 2268689"/>
                    <a:gd name="connsiteX2" fmla="*/ 1882407 w 1882407"/>
                    <a:gd name="connsiteY2" fmla="*/ 1511554 h 2268689"/>
                    <a:gd name="connsiteX3" fmla="*/ 952233 w 1882407"/>
                    <a:gd name="connsiteY3" fmla="*/ 2268689 h 2268689"/>
                    <a:gd name="connsiteX4" fmla="*/ 0 w 1882407"/>
                    <a:gd name="connsiteY4" fmla="*/ 1488086 h 22686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82407" h="2268689">
                      <a:moveTo>
                        <a:pt x="0" y="1488086"/>
                      </a:moveTo>
                      <a:cubicBezTo>
                        <a:pt x="0" y="966243"/>
                        <a:pt x="263488" y="-11628"/>
                        <a:pt x="930174" y="105"/>
                      </a:cubicBezTo>
                      <a:cubicBezTo>
                        <a:pt x="1596860" y="11838"/>
                        <a:pt x="1882407" y="989711"/>
                        <a:pt x="1882407" y="1511554"/>
                      </a:cubicBezTo>
                      <a:cubicBezTo>
                        <a:pt x="1882407" y="2033397"/>
                        <a:pt x="1474076" y="2268689"/>
                        <a:pt x="952233" y="2268689"/>
                      </a:cubicBezTo>
                      <a:cubicBezTo>
                        <a:pt x="430390" y="2268689"/>
                        <a:pt x="0" y="2009929"/>
                        <a:pt x="0" y="1488086"/>
                      </a:cubicBezTo>
                      <a:close/>
                    </a:path>
                  </a:pathLst>
                </a:custGeom>
                <a:solidFill>
                  <a:srgbClr val="4C26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24" name="楕円 1">
                  <a:extLst>
                    <a:ext uri="{FF2B5EF4-FFF2-40B4-BE49-F238E27FC236}">
                      <a16:creationId xmlns:a16="http://schemas.microsoft.com/office/drawing/2014/main" id="{43FAA4A3-A08E-90F9-4E7B-C04DBBC49F08}"/>
                    </a:ext>
                  </a:extLst>
                </p:cNvPr>
                <p:cNvSpPr/>
                <p:nvPr/>
              </p:nvSpPr>
              <p:spPr>
                <a:xfrm rot="13500000">
                  <a:off x="2052303" y="5125601"/>
                  <a:ext cx="449632" cy="555796"/>
                </a:xfrm>
                <a:custGeom>
                  <a:avLst/>
                  <a:gdLst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1190718 h 2135598"/>
                    <a:gd name="connsiteX1" fmla="*/ 937527 w 1889760"/>
                    <a:gd name="connsiteY1" fmla="*/ 0 h 2135598"/>
                    <a:gd name="connsiteX2" fmla="*/ 1889760 w 1889760"/>
                    <a:gd name="connsiteY2" fmla="*/ 1190718 h 2135598"/>
                    <a:gd name="connsiteX3" fmla="*/ 944880 w 1889760"/>
                    <a:gd name="connsiteY3" fmla="*/ 2135598 h 2135598"/>
                    <a:gd name="connsiteX4" fmla="*/ 0 w 1889760"/>
                    <a:gd name="connsiteY4" fmla="*/ 1190718 h 2135598"/>
                    <a:gd name="connsiteX0" fmla="*/ 0 w 1889760"/>
                    <a:gd name="connsiteY0" fmla="*/ 1190718 h 2135598"/>
                    <a:gd name="connsiteX1" fmla="*/ 937527 w 1889760"/>
                    <a:gd name="connsiteY1" fmla="*/ 0 h 2135598"/>
                    <a:gd name="connsiteX2" fmla="*/ 1889760 w 1889760"/>
                    <a:gd name="connsiteY2" fmla="*/ 1190718 h 2135598"/>
                    <a:gd name="connsiteX3" fmla="*/ 944880 w 1889760"/>
                    <a:gd name="connsiteY3" fmla="*/ 2135598 h 2135598"/>
                    <a:gd name="connsiteX4" fmla="*/ 0 w 1889760"/>
                    <a:gd name="connsiteY4" fmla="*/ 1190718 h 2135598"/>
                    <a:gd name="connsiteX0" fmla="*/ 0 w 1882407"/>
                    <a:gd name="connsiteY0" fmla="*/ 1490411 h 2138028"/>
                    <a:gd name="connsiteX1" fmla="*/ 930174 w 1882407"/>
                    <a:gd name="connsiteY1" fmla="*/ 2430 h 2138028"/>
                    <a:gd name="connsiteX2" fmla="*/ 1882407 w 1882407"/>
                    <a:gd name="connsiteY2" fmla="*/ 1193148 h 2138028"/>
                    <a:gd name="connsiteX3" fmla="*/ 937527 w 1882407"/>
                    <a:gd name="connsiteY3" fmla="*/ 2138028 h 2138028"/>
                    <a:gd name="connsiteX4" fmla="*/ 0 w 1882407"/>
                    <a:gd name="connsiteY4" fmla="*/ 1490411 h 2138028"/>
                    <a:gd name="connsiteX0" fmla="*/ 0 w 1882407"/>
                    <a:gd name="connsiteY0" fmla="*/ 1487993 h 2135610"/>
                    <a:gd name="connsiteX1" fmla="*/ 930174 w 1882407"/>
                    <a:gd name="connsiteY1" fmla="*/ 12 h 2135610"/>
                    <a:gd name="connsiteX2" fmla="*/ 1882407 w 1882407"/>
                    <a:gd name="connsiteY2" fmla="*/ 1511461 h 2135610"/>
                    <a:gd name="connsiteX3" fmla="*/ 937527 w 1882407"/>
                    <a:gd name="connsiteY3" fmla="*/ 2135610 h 2135610"/>
                    <a:gd name="connsiteX4" fmla="*/ 0 w 1882407"/>
                    <a:gd name="connsiteY4" fmla="*/ 1487993 h 2135610"/>
                    <a:gd name="connsiteX0" fmla="*/ 0 w 1882407"/>
                    <a:gd name="connsiteY0" fmla="*/ 1488535 h 2136152"/>
                    <a:gd name="connsiteX1" fmla="*/ 930174 w 1882407"/>
                    <a:gd name="connsiteY1" fmla="*/ 554 h 2136152"/>
                    <a:gd name="connsiteX2" fmla="*/ 1882407 w 1882407"/>
                    <a:gd name="connsiteY2" fmla="*/ 1512003 h 2136152"/>
                    <a:gd name="connsiteX3" fmla="*/ 937527 w 1882407"/>
                    <a:gd name="connsiteY3" fmla="*/ 2136152 h 2136152"/>
                    <a:gd name="connsiteX4" fmla="*/ 0 w 1882407"/>
                    <a:gd name="connsiteY4" fmla="*/ 1488535 h 2136152"/>
                    <a:gd name="connsiteX0" fmla="*/ 0 w 1882407"/>
                    <a:gd name="connsiteY0" fmla="*/ 1488086 h 2135703"/>
                    <a:gd name="connsiteX1" fmla="*/ 930174 w 1882407"/>
                    <a:gd name="connsiteY1" fmla="*/ 105 h 2135703"/>
                    <a:gd name="connsiteX2" fmla="*/ 1882407 w 1882407"/>
                    <a:gd name="connsiteY2" fmla="*/ 1511554 h 2135703"/>
                    <a:gd name="connsiteX3" fmla="*/ 937527 w 1882407"/>
                    <a:gd name="connsiteY3" fmla="*/ 2135703 h 2135703"/>
                    <a:gd name="connsiteX4" fmla="*/ 0 w 1882407"/>
                    <a:gd name="connsiteY4" fmla="*/ 1488086 h 2135703"/>
                    <a:gd name="connsiteX0" fmla="*/ 0 w 1882407"/>
                    <a:gd name="connsiteY0" fmla="*/ 1488086 h 2268689"/>
                    <a:gd name="connsiteX1" fmla="*/ 930174 w 1882407"/>
                    <a:gd name="connsiteY1" fmla="*/ 105 h 2268689"/>
                    <a:gd name="connsiteX2" fmla="*/ 1882407 w 1882407"/>
                    <a:gd name="connsiteY2" fmla="*/ 1511554 h 2268689"/>
                    <a:gd name="connsiteX3" fmla="*/ 952233 w 1882407"/>
                    <a:gd name="connsiteY3" fmla="*/ 2268689 h 2268689"/>
                    <a:gd name="connsiteX4" fmla="*/ 0 w 1882407"/>
                    <a:gd name="connsiteY4" fmla="*/ 1488086 h 22686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82407" h="2268689">
                      <a:moveTo>
                        <a:pt x="0" y="1488086"/>
                      </a:moveTo>
                      <a:cubicBezTo>
                        <a:pt x="0" y="966243"/>
                        <a:pt x="263488" y="-11628"/>
                        <a:pt x="930174" y="105"/>
                      </a:cubicBezTo>
                      <a:cubicBezTo>
                        <a:pt x="1596860" y="11838"/>
                        <a:pt x="1882407" y="989711"/>
                        <a:pt x="1882407" y="1511554"/>
                      </a:cubicBezTo>
                      <a:cubicBezTo>
                        <a:pt x="1882407" y="2033397"/>
                        <a:pt x="1474076" y="2268689"/>
                        <a:pt x="952233" y="2268689"/>
                      </a:cubicBezTo>
                      <a:cubicBezTo>
                        <a:pt x="430390" y="2268689"/>
                        <a:pt x="0" y="2009929"/>
                        <a:pt x="0" y="1488086"/>
                      </a:cubicBezTo>
                      <a:close/>
                    </a:path>
                  </a:pathLst>
                </a:custGeom>
                <a:solidFill>
                  <a:srgbClr val="4C26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25" name="楕円 1">
                  <a:extLst>
                    <a:ext uri="{FF2B5EF4-FFF2-40B4-BE49-F238E27FC236}">
                      <a16:creationId xmlns:a16="http://schemas.microsoft.com/office/drawing/2014/main" id="{7C6344D8-B699-350D-A808-5E97D839739F}"/>
                    </a:ext>
                  </a:extLst>
                </p:cNvPr>
                <p:cNvSpPr/>
                <p:nvPr/>
              </p:nvSpPr>
              <p:spPr>
                <a:xfrm rot="12600000">
                  <a:off x="2256041" y="5125600"/>
                  <a:ext cx="449632" cy="555796"/>
                </a:xfrm>
                <a:custGeom>
                  <a:avLst/>
                  <a:gdLst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1190718 h 2135598"/>
                    <a:gd name="connsiteX1" fmla="*/ 937527 w 1889760"/>
                    <a:gd name="connsiteY1" fmla="*/ 0 h 2135598"/>
                    <a:gd name="connsiteX2" fmla="*/ 1889760 w 1889760"/>
                    <a:gd name="connsiteY2" fmla="*/ 1190718 h 2135598"/>
                    <a:gd name="connsiteX3" fmla="*/ 944880 w 1889760"/>
                    <a:gd name="connsiteY3" fmla="*/ 2135598 h 2135598"/>
                    <a:gd name="connsiteX4" fmla="*/ 0 w 1889760"/>
                    <a:gd name="connsiteY4" fmla="*/ 1190718 h 2135598"/>
                    <a:gd name="connsiteX0" fmla="*/ 0 w 1889760"/>
                    <a:gd name="connsiteY0" fmla="*/ 1190718 h 2135598"/>
                    <a:gd name="connsiteX1" fmla="*/ 937527 w 1889760"/>
                    <a:gd name="connsiteY1" fmla="*/ 0 h 2135598"/>
                    <a:gd name="connsiteX2" fmla="*/ 1889760 w 1889760"/>
                    <a:gd name="connsiteY2" fmla="*/ 1190718 h 2135598"/>
                    <a:gd name="connsiteX3" fmla="*/ 944880 w 1889760"/>
                    <a:gd name="connsiteY3" fmla="*/ 2135598 h 2135598"/>
                    <a:gd name="connsiteX4" fmla="*/ 0 w 1889760"/>
                    <a:gd name="connsiteY4" fmla="*/ 1190718 h 2135598"/>
                    <a:gd name="connsiteX0" fmla="*/ 0 w 1882407"/>
                    <a:gd name="connsiteY0" fmla="*/ 1490411 h 2138028"/>
                    <a:gd name="connsiteX1" fmla="*/ 930174 w 1882407"/>
                    <a:gd name="connsiteY1" fmla="*/ 2430 h 2138028"/>
                    <a:gd name="connsiteX2" fmla="*/ 1882407 w 1882407"/>
                    <a:gd name="connsiteY2" fmla="*/ 1193148 h 2138028"/>
                    <a:gd name="connsiteX3" fmla="*/ 937527 w 1882407"/>
                    <a:gd name="connsiteY3" fmla="*/ 2138028 h 2138028"/>
                    <a:gd name="connsiteX4" fmla="*/ 0 w 1882407"/>
                    <a:gd name="connsiteY4" fmla="*/ 1490411 h 2138028"/>
                    <a:gd name="connsiteX0" fmla="*/ 0 w 1882407"/>
                    <a:gd name="connsiteY0" fmla="*/ 1487993 h 2135610"/>
                    <a:gd name="connsiteX1" fmla="*/ 930174 w 1882407"/>
                    <a:gd name="connsiteY1" fmla="*/ 12 h 2135610"/>
                    <a:gd name="connsiteX2" fmla="*/ 1882407 w 1882407"/>
                    <a:gd name="connsiteY2" fmla="*/ 1511461 h 2135610"/>
                    <a:gd name="connsiteX3" fmla="*/ 937527 w 1882407"/>
                    <a:gd name="connsiteY3" fmla="*/ 2135610 h 2135610"/>
                    <a:gd name="connsiteX4" fmla="*/ 0 w 1882407"/>
                    <a:gd name="connsiteY4" fmla="*/ 1487993 h 2135610"/>
                    <a:gd name="connsiteX0" fmla="*/ 0 w 1882407"/>
                    <a:gd name="connsiteY0" fmla="*/ 1488535 h 2136152"/>
                    <a:gd name="connsiteX1" fmla="*/ 930174 w 1882407"/>
                    <a:gd name="connsiteY1" fmla="*/ 554 h 2136152"/>
                    <a:gd name="connsiteX2" fmla="*/ 1882407 w 1882407"/>
                    <a:gd name="connsiteY2" fmla="*/ 1512003 h 2136152"/>
                    <a:gd name="connsiteX3" fmla="*/ 937527 w 1882407"/>
                    <a:gd name="connsiteY3" fmla="*/ 2136152 h 2136152"/>
                    <a:gd name="connsiteX4" fmla="*/ 0 w 1882407"/>
                    <a:gd name="connsiteY4" fmla="*/ 1488535 h 2136152"/>
                    <a:gd name="connsiteX0" fmla="*/ 0 w 1882407"/>
                    <a:gd name="connsiteY0" fmla="*/ 1488086 h 2135703"/>
                    <a:gd name="connsiteX1" fmla="*/ 930174 w 1882407"/>
                    <a:gd name="connsiteY1" fmla="*/ 105 h 2135703"/>
                    <a:gd name="connsiteX2" fmla="*/ 1882407 w 1882407"/>
                    <a:gd name="connsiteY2" fmla="*/ 1511554 h 2135703"/>
                    <a:gd name="connsiteX3" fmla="*/ 937527 w 1882407"/>
                    <a:gd name="connsiteY3" fmla="*/ 2135703 h 2135703"/>
                    <a:gd name="connsiteX4" fmla="*/ 0 w 1882407"/>
                    <a:gd name="connsiteY4" fmla="*/ 1488086 h 2135703"/>
                    <a:gd name="connsiteX0" fmla="*/ 0 w 1882407"/>
                    <a:gd name="connsiteY0" fmla="*/ 1488086 h 2268689"/>
                    <a:gd name="connsiteX1" fmla="*/ 930174 w 1882407"/>
                    <a:gd name="connsiteY1" fmla="*/ 105 h 2268689"/>
                    <a:gd name="connsiteX2" fmla="*/ 1882407 w 1882407"/>
                    <a:gd name="connsiteY2" fmla="*/ 1511554 h 2268689"/>
                    <a:gd name="connsiteX3" fmla="*/ 952233 w 1882407"/>
                    <a:gd name="connsiteY3" fmla="*/ 2268689 h 2268689"/>
                    <a:gd name="connsiteX4" fmla="*/ 0 w 1882407"/>
                    <a:gd name="connsiteY4" fmla="*/ 1488086 h 22686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82407" h="2268689">
                      <a:moveTo>
                        <a:pt x="0" y="1488086"/>
                      </a:moveTo>
                      <a:cubicBezTo>
                        <a:pt x="0" y="966243"/>
                        <a:pt x="263488" y="-11628"/>
                        <a:pt x="930174" y="105"/>
                      </a:cubicBezTo>
                      <a:cubicBezTo>
                        <a:pt x="1596860" y="11838"/>
                        <a:pt x="1882407" y="989711"/>
                        <a:pt x="1882407" y="1511554"/>
                      </a:cubicBezTo>
                      <a:cubicBezTo>
                        <a:pt x="1882407" y="2033397"/>
                        <a:pt x="1474076" y="2268689"/>
                        <a:pt x="952233" y="2268689"/>
                      </a:cubicBezTo>
                      <a:cubicBezTo>
                        <a:pt x="430390" y="2268689"/>
                        <a:pt x="0" y="2009929"/>
                        <a:pt x="0" y="1488086"/>
                      </a:cubicBezTo>
                      <a:close/>
                    </a:path>
                  </a:pathLst>
                </a:custGeom>
                <a:solidFill>
                  <a:srgbClr val="4C26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FFED6595-D566-2B11-3166-500874FD26FB}"/>
                  </a:ext>
                </a:extLst>
              </p:cNvPr>
              <p:cNvSpPr/>
              <p:nvPr/>
            </p:nvSpPr>
            <p:spPr>
              <a:xfrm>
                <a:off x="2385511" y="4429900"/>
                <a:ext cx="1060313" cy="492382"/>
              </a:xfrm>
              <a:custGeom>
                <a:avLst/>
                <a:gdLst>
                  <a:gd name="connsiteX0" fmla="*/ 285471 w 1060313"/>
                  <a:gd name="connsiteY0" fmla="*/ 23 h 492382"/>
                  <a:gd name="connsiteX1" fmla="*/ 508320 w 1060313"/>
                  <a:gd name="connsiteY1" fmla="*/ 122524 h 492382"/>
                  <a:gd name="connsiteX2" fmla="*/ 527795 w 1060313"/>
                  <a:gd name="connsiteY2" fmla="*/ 162161 h 492382"/>
                  <a:gd name="connsiteX3" fmla="*/ 548608 w 1060313"/>
                  <a:gd name="connsiteY3" fmla="*/ 118068 h 492382"/>
                  <a:gd name="connsiteX4" fmla="*/ 768072 w 1060313"/>
                  <a:gd name="connsiteY4" fmla="*/ 23 h 492382"/>
                  <a:gd name="connsiteX5" fmla="*/ 1060313 w 1060313"/>
                  <a:gd name="connsiteY5" fmla="*/ 328058 h 492382"/>
                  <a:gd name="connsiteX6" fmla="*/ 774842 w 1060313"/>
                  <a:gd name="connsiteY6" fmla="*/ 492382 h 492382"/>
                  <a:gd name="connsiteX7" fmla="*/ 568663 w 1060313"/>
                  <a:gd name="connsiteY7" fmla="*/ 450145 h 492382"/>
                  <a:gd name="connsiteX8" fmla="*/ 533285 w 1060313"/>
                  <a:gd name="connsiteY8" fmla="*/ 420386 h 492382"/>
                  <a:gd name="connsiteX9" fmla="*/ 495035 w 1060313"/>
                  <a:gd name="connsiteY9" fmla="*/ 452692 h 492382"/>
                  <a:gd name="connsiteX10" fmla="*/ 292241 w 1060313"/>
                  <a:gd name="connsiteY10" fmla="*/ 492382 h 492382"/>
                  <a:gd name="connsiteX11" fmla="*/ 0 w 1060313"/>
                  <a:gd name="connsiteY11" fmla="*/ 322965 h 492382"/>
                  <a:gd name="connsiteX12" fmla="*/ 285471 w 1060313"/>
                  <a:gd name="connsiteY12" fmla="*/ 23 h 492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60313" h="492382">
                    <a:moveTo>
                      <a:pt x="285471" y="23"/>
                    </a:moveTo>
                    <a:cubicBezTo>
                      <a:pt x="387775" y="1296"/>
                      <a:pt x="460835" y="54991"/>
                      <a:pt x="508320" y="122524"/>
                    </a:cubicBezTo>
                    <a:lnTo>
                      <a:pt x="527795" y="162161"/>
                    </a:lnTo>
                    <a:lnTo>
                      <a:pt x="548608" y="118068"/>
                    </a:lnTo>
                    <a:cubicBezTo>
                      <a:pt x="594400" y="51171"/>
                      <a:pt x="665768" y="-1250"/>
                      <a:pt x="768072" y="23"/>
                    </a:cubicBezTo>
                    <a:cubicBezTo>
                      <a:pt x="972678" y="2569"/>
                      <a:pt x="1060313" y="214801"/>
                      <a:pt x="1060313" y="328058"/>
                    </a:cubicBezTo>
                    <a:cubicBezTo>
                      <a:pt x="1060313" y="441316"/>
                      <a:pt x="934996" y="492382"/>
                      <a:pt x="774842" y="492382"/>
                    </a:cubicBezTo>
                    <a:cubicBezTo>
                      <a:pt x="694764" y="492382"/>
                      <a:pt x="621704" y="478342"/>
                      <a:pt x="568663" y="450145"/>
                    </a:cubicBezTo>
                    <a:lnTo>
                      <a:pt x="533285" y="420386"/>
                    </a:lnTo>
                    <a:lnTo>
                      <a:pt x="495035" y="452692"/>
                    </a:lnTo>
                    <a:cubicBezTo>
                      <a:pt x="443686" y="479616"/>
                      <a:pt x="372319" y="492382"/>
                      <a:pt x="292241" y="492382"/>
                    </a:cubicBezTo>
                    <a:cubicBezTo>
                      <a:pt x="132087" y="492382"/>
                      <a:pt x="0" y="436223"/>
                      <a:pt x="0" y="322965"/>
                    </a:cubicBezTo>
                    <a:cubicBezTo>
                      <a:pt x="0" y="209708"/>
                      <a:pt x="80865" y="-2524"/>
                      <a:pt x="285471" y="23"/>
                    </a:cubicBezTo>
                    <a:close/>
                  </a:path>
                </a:pathLst>
              </a:custGeom>
              <a:solidFill>
                <a:srgbClr val="4C2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9" name="楕円 1">
                <a:extLst>
                  <a:ext uri="{FF2B5EF4-FFF2-40B4-BE49-F238E27FC236}">
                    <a16:creationId xmlns:a16="http://schemas.microsoft.com/office/drawing/2014/main" id="{A482F7D3-F7B2-130A-6FD3-76ED398E822A}"/>
                  </a:ext>
                </a:extLst>
              </p:cNvPr>
              <p:cNvSpPr/>
              <p:nvPr/>
            </p:nvSpPr>
            <p:spPr>
              <a:xfrm>
                <a:off x="1565910" y="1010195"/>
                <a:ext cx="2694940" cy="2694940"/>
              </a:xfrm>
              <a:custGeom>
                <a:avLst/>
                <a:gdLst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89760" h="1889760">
                    <a:moveTo>
                      <a:pt x="0" y="944880"/>
                    </a:moveTo>
                    <a:cubicBezTo>
                      <a:pt x="0" y="423037"/>
                      <a:pt x="423037" y="0"/>
                      <a:pt x="944880" y="0"/>
                    </a:cubicBezTo>
                    <a:cubicBezTo>
                      <a:pt x="1466723" y="0"/>
                      <a:pt x="1889760" y="423037"/>
                      <a:pt x="1889760" y="944880"/>
                    </a:cubicBezTo>
                    <a:cubicBezTo>
                      <a:pt x="1889760" y="1466723"/>
                      <a:pt x="1466723" y="1889760"/>
                      <a:pt x="944880" y="1889760"/>
                    </a:cubicBezTo>
                    <a:cubicBezTo>
                      <a:pt x="423037" y="1889760"/>
                      <a:pt x="0" y="1466723"/>
                      <a:pt x="0" y="944880"/>
                    </a:cubicBezTo>
                    <a:close/>
                  </a:path>
                </a:pathLst>
              </a:custGeom>
              <a:pattFill prst="dkVert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5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0" name="楕円 1">
                <a:extLst>
                  <a:ext uri="{FF2B5EF4-FFF2-40B4-BE49-F238E27FC236}">
                    <a16:creationId xmlns:a16="http://schemas.microsoft.com/office/drawing/2014/main" id="{7D7C58CF-FC66-3A75-8811-6439BF1E4262}"/>
                  </a:ext>
                </a:extLst>
              </p:cNvPr>
              <p:cNvSpPr/>
              <p:nvPr/>
            </p:nvSpPr>
            <p:spPr>
              <a:xfrm>
                <a:off x="1762760" y="1200695"/>
                <a:ext cx="2313940" cy="2313940"/>
              </a:xfrm>
              <a:custGeom>
                <a:avLst/>
                <a:gdLst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89760" h="1889760">
                    <a:moveTo>
                      <a:pt x="0" y="944880"/>
                    </a:moveTo>
                    <a:cubicBezTo>
                      <a:pt x="0" y="423037"/>
                      <a:pt x="423037" y="0"/>
                      <a:pt x="944880" y="0"/>
                    </a:cubicBezTo>
                    <a:cubicBezTo>
                      <a:pt x="1466723" y="0"/>
                      <a:pt x="1889760" y="423037"/>
                      <a:pt x="1889760" y="944880"/>
                    </a:cubicBezTo>
                    <a:cubicBezTo>
                      <a:pt x="1889760" y="1466723"/>
                      <a:pt x="1466723" y="1889760"/>
                      <a:pt x="944880" y="1889760"/>
                    </a:cubicBezTo>
                    <a:cubicBezTo>
                      <a:pt x="423037" y="1889760"/>
                      <a:pt x="0" y="1466723"/>
                      <a:pt x="0" y="944880"/>
                    </a:cubicBezTo>
                    <a:close/>
                  </a:path>
                </a:pathLst>
              </a:custGeom>
              <a:pattFill prst="dkVert">
                <a:fgClr>
                  <a:srgbClr val="FFC000">
                    <a:lumMod val="75000"/>
                  </a:srgbClr>
                </a:fgClr>
                <a:bgClr>
                  <a:srgbClr val="FFC000">
                    <a:lumMod val="5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1" name="楕円 1">
                <a:extLst>
                  <a:ext uri="{FF2B5EF4-FFF2-40B4-BE49-F238E27FC236}">
                    <a16:creationId xmlns:a16="http://schemas.microsoft.com/office/drawing/2014/main" id="{A0C2C750-7A46-ED6F-AD38-51092B43CD6F}"/>
                  </a:ext>
                </a:extLst>
              </p:cNvPr>
              <p:cNvSpPr/>
              <p:nvPr/>
            </p:nvSpPr>
            <p:spPr>
              <a:xfrm>
                <a:off x="1828800" y="2385059"/>
                <a:ext cx="2225040" cy="2174242"/>
              </a:xfrm>
              <a:custGeom>
                <a:avLst/>
                <a:gdLst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1190718 h 2135598"/>
                  <a:gd name="connsiteX1" fmla="*/ 937527 w 1889760"/>
                  <a:gd name="connsiteY1" fmla="*/ 0 h 2135598"/>
                  <a:gd name="connsiteX2" fmla="*/ 1889760 w 1889760"/>
                  <a:gd name="connsiteY2" fmla="*/ 1190718 h 2135598"/>
                  <a:gd name="connsiteX3" fmla="*/ 944880 w 1889760"/>
                  <a:gd name="connsiteY3" fmla="*/ 2135598 h 2135598"/>
                  <a:gd name="connsiteX4" fmla="*/ 0 w 1889760"/>
                  <a:gd name="connsiteY4" fmla="*/ 1190718 h 2135598"/>
                  <a:gd name="connsiteX0" fmla="*/ 0 w 1889760"/>
                  <a:gd name="connsiteY0" fmla="*/ 1190718 h 2135598"/>
                  <a:gd name="connsiteX1" fmla="*/ 937527 w 1889760"/>
                  <a:gd name="connsiteY1" fmla="*/ 0 h 2135598"/>
                  <a:gd name="connsiteX2" fmla="*/ 1889760 w 1889760"/>
                  <a:gd name="connsiteY2" fmla="*/ 1190718 h 2135598"/>
                  <a:gd name="connsiteX3" fmla="*/ 944880 w 1889760"/>
                  <a:gd name="connsiteY3" fmla="*/ 2135598 h 2135598"/>
                  <a:gd name="connsiteX4" fmla="*/ 0 w 1889760"/>
                  <a:gd name="connsiteY4" fmla="*/ 1190718 h 2135598"/>
                  <a:gd name="connsiteX0" fmla="*/ 0 w 1882407"/>
                  <a:gd name="connsiteY0" fmla="*/ 1490411 h 2138028"/>
                  <a:gd name="connsiteX1" fmla="*/ 930174 w 1882407"/>
                  <a:gd name="connsiteY1" fmla="*/ 2430 h 2138028"/>
                  <a:gd name="connsiteX2" fmla="*/ 1882407 w 1882407"/>
                  <a:gd name="connsiteY2" fmla="*/ 1193148 h 2138028"/>
                  <a:gd name="connsiteX3" fmla="*/ 937527 w 1882407"/>
                  <a:gd name="connsiteY3" fmla="*/ 2138028 h 2138028"/>
                  <a:gd name="connsiteX4" fmla="*/ 0 w 1882407"/>
                  <a:gd name="connsiteY4" fmla="*/ 1490411 h 2138028"/>
                  <a:gd name="connsiteX0" fmla="*/ 0 w 1882407"/>
                  <a:gd name="connsiteY0" fmla="*/ 1487993 h 2135610"/>
                  <a:gd name="connsiteX1" fmla="*/ 930174 w 1882407"/>
                  <a:gd name="connsiteY1" fmla="*/ 12 h 2135610"/>
                  <a:gd name="connsiteX2" fmla="*/ 1882407 w 1882407"/>
                  <a:gd name="connsiteY2" fmla="*/ 1511461 h 2135610"/>
                  <a:gd name="connsiteX3" fmla="*/ 937527 w 1882407"/>
                  <a:gd name="connsiteY3" fmla="*/ 2135610 h 2135610"/>
                  <a:gd name="connsiteX4" fmla="*/ 0 w 1882407"/>
                  <a:gd name="connsiteY4" fmla="*/ 1487993 h 2135610"/>
                  <a:gd name="connsiteX0" fmla="*/ 0 w 1882407"/>
                  <a:gd name="connsiteY0" fmla="*/ 1488535 h 2136152"/>
                  <a:gd name="connsiteX1" fmla="*/ 930174 w 1882407"/>
                  <a:gd name="connsiteY1" fmla="*/ 554 h 2136152"/>
                  <a:gd name="connsiteX2" fmla="*/ 1882407 w 1882407"/>
                  <a:gd name="connsiteY2" fmla="*/ 1512003 h 2136152"/>
                  <a:gd name="connsiteX3" fmla="*/ 937527 w 1882407"/>
                  <a:gd name="connsiteY3" fmla="*/ 2136152 h 2136152"/>
                  <a:gd name="connsiteX4" fmla="*/ 0 w 1882407"/>
                  <a:gd name="connsiteY4" fmla="*/ 1488535 h 2136152"/>
                  <a:gd name="connsiteX0" fmla="*/ 0 w 1882407"/>
                  <a:gd name="connsiteY0" fmla="*/ 1488086 h 2135703"/>
                  <a:gd name="connsiteX1" fmla="*/ 930174 w 1882407"/>
                  <a:gd name="connsiteY1" fmla="*/ 105 h 2135703"/>
                  <a:gd name="connsiteX2" fmla="*/ 1882407 w 1882407"/>
                  <a:gd name="connsiteY2" fmla="*/ 1511554 h 2135703"/>
                  <a:gd name="connsiteX3" fmla="*/ 937527 w 1882407"/>
                  <a:gd name="connsiteY3" fmla="*/ 2135703 h 2135703"/>
                  <a:gd name="connsiteX4" fmla="*/ 0 w 1882407"/>
                  <a:gd name="connsiteY4" fmla="*/ 1488086 h 2135703"/>
                  <a:gd name="connsiteX0" fmla="*/ 0 w 1882407"/>
                  <a:gd name="connsiteY0" fmla="*/ 1488086 h 2268689"/>
                  <a:gd name="connsiteX1" fmla="*/ 930174 w 1882407"/>
                  <a:gd name="connsiteY1" fmla="*/ 105 h 2268689"/>
                  <a:gd name="connsiteX2" fmla="*/ 1882407 w 1882407"/>
                  <a:gd name="connsiteY2" fmla="*/ 1511554 h 2268689"/>
                  <a:gd name="connsiteX3" fmla="*/ 952233 w 1882407"/>
                  <a:gd name="connsiteY3" fmla="*/ 2268689 h 2268689"/>
                  <a:gd name="connsiteX4" fmla="*/ 0 w 1882407"/>
                  <a:gd name="connsiteY4" fmla="*/ 1488086 h 2268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82407" h="2268689">
                    <a:moveTo>
                      <a:pt x="0" y="1488086"/>
                    </a:moveTo>
                    <a:cubicBezTo>
                      <a:pt x="0" y="966243"/>
                      <a:pt x="263488" y="-11628"/>
                      <a:pt x="930174" y="105"/>
                    </a:cubicBezTo>
                    <a:cubicBezTo>
                      <a:pt x="1596860" y="11838"/>
                      <a:pt x="1882407" y="989711"/>
                      <a:pt x="1882407" y="1511554"/>
                    </a:cubicBezTo>
                    <a:cubicBezTo>
                      <a:pt x="1882407" y="2033397"/>
                      <a:pt x="1474076" y="2268689"/>
                      <a:pt x="952233" y="2268689"/>
                    </a:cubicBezTo>
                    <a:cubicBezTo>
                      <a:pt x="430390" y="2268689"/>
                      <a:pt x="0" y="2009929"/>
                      <a:pt x="0" y="1488086"/>
                    </a:cubicBezTo>
                    <a:close/>
                  </a:path>
                </a:pathLst>
              </a:cu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2" name="楕円 1">
                <a:extLst>
                  <a:ext uri="{FF2B5EF4-FFF2-40B4-BE49-F238E27FC236}">
                    <a16:creationId xmlns:a16="http://schemas.microsoft.com/office/drawing/2014/main" id="{6B1A25F5-86B7-CB06-FC13-6C78DF5536C2}"/>
                  </a:ext>
                </a:extLst>
              </p:cNvPr>
              <p:cNvSpPr/>
              <p:nvPr/>
            </p:nvSpPr>
            <p:spPr>
              <a:xfrm>
                <a:off x="1992856" y="2439846"/>
                <a:ext cx="1878104" cy="2174242"/>
              </a:xfrm>
              <a:custGeom>
                <a:avLst/>
                <a:gdLst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1190718 h 2135598"/>
                  <a:gd name="connsiteX1" fmla="*/ 937527 w 1889760"/>
                  <a:gd name="connsiteY1" fmla="*/ 0 h 2135598"/>
                  <a:gd name="connsiteX2" fmla="*/ 1889760 w 1889760"/>
                  <a:gd name="connsiteY2" fmla="*/ 1190718 h 2135598"/>
                  <a:gd name="connsiteX3" fmla="*/ 944880 w 1889760"/>
                  <a:gd name="connsiteY3" fmla="*/ 2135598 h 2135598"/>
                  <a:gd name="connsiteX4" fmla="*/ 0 w 1889760"/>
                  <a:gd name="connsiteY4" fmla="*/ 1190718 h 2135598"/>
                  <a:gd name="connsiteX0" fmla="*/ 0 w 1889760"/>
                  <a:gd name="connsiteY0" fmla="*/ 1190718 h 2135598"/>
                  <a:gd name="connsiteX1" fmla="*/ 937527 w 1889760"/>
                  <a:gd name="connsiteY1" fmla="*/ 0 h 2135598"/>
                  <a:gd name="connsiteX2" fmla="*/ 1889760 w 1889760"/>
                  <a:gd name="connsiteY2" fmla="*/ 1190718 h 2135598"/>
                  <a:gd name="connsiteX3" fmla="*/ 944880 w 1889760"/>
                  <a:gd name="connsiteY3" fmla="*/ 2135598 h 2135598"/>
                  <a:gd name="connsiteX4" fmla="*/ 0 w 1889760"/>
                  <a:gd name="connsiteY4" fmla="*/ 1190718 h 2135598"/>
                  <a:gd name="connsiteX0" fmla="*/ 0 w 1882407"/>
                  <a:gd name="connsiteY0" fmla="*/ 1490411 h 2138028"/>
                  <a:gd name="connsiteX1" fmla="*/ 930174 w 1882407"/>
                  <a:gd name="connsiteY1" fmla="*/ 2430 h 2138028"/>
                  <a:gd name="connsiteX2" fmla="*/ 1882407 w 1882407"/>
                  <a:gd name="connsiteY2" fmla="*/ 1193148 h 2138028"/>
                  <a:gd name="connsiteX3" fmla="*/ 937527 w 1882407"/>
                  <a:gd name="connsiteY3" fmla="*/ 2138028 h 2138028"/>
                  <a:gd name="connsiteX4" fmla="*/ 0 w 1882407"/>
                  <a:gd name="connsiteY4" fmla="*/ 1490411 h 2138028"/>
                  <a:gd name="connsiteX0" fmla="*/ 0 w 1882407"/>
                  <a:gd name="connsiteY0" fmla="*/ 1487993 h 2135610"/>
                  <a:gd name="connsiteX1" fmla="*/ 930174 w 1882407"/>
                  <a:gd name="connsiteY1" fmla="*/ 12 h 2135610"/>
                  <a:gd name="connsiteX2" fmla="*/ 1882407 w 1882407"/>
                  <a:gd name="connsiteY2" fmla="*/ 1511461 h 2135610"/>
                  <a:gd name="connsiteX3" fmla="*/ 937527 w 1882407"/>
                  <a:gd name="connsiteY3" fmla="*/ 2135610 h 2135610"/>
                  <a:gd name="connsiteX4" fmla="*/ 0 w 1882407"/>
                  <a:gd name="connsiteY4" fmla="*/ 1487993 h 2135610"/>
                  <a:gd name="connsiteX0" fmla="*/ 0 w 1882407"/>
                  <a:gd name="connsiteY0" fmla="*/ 1488535 h 2136152"/>
                  <a:gd name="connsiteX1" fmla="*/ 930174 w 1882407"/>
                  <a:gd name="connsiteY1" fmla="*/ 554 h 2136152"/>
                  <a:gd name="connsiteX2" fmla="*/ 1882407 w 1882407"/>
                  <a:gd name="connsiteY2" fmla="*/ 1512003 h 2136152"/>
                  <a:gd name="connsiteX3" fmla="*/ 937527 w 1882407"/>
                  <a:gd name="connsiteY3" fmla="*/ 2136152 h 2136152"/>
                  <a:gd name="connsiteX4" fmla="*/ 0 w 1882407"/>
                  <a:gd name="connsiteY4" fmla="*/ 1488535 h 2136152"/>
                  <a:gd name="connsiteX0" fmla="*/ 0 w 1882407"/>
                  <a:gd name="connsiteY0" fmla="*/ 1488086 h 2135703"/>
                  <a:gd name="connsiteX1" fmla="*/ 930174 w 1882407"/>
                  <a:gd name="connsiteY1" fmla="*/ 105 h 2135703"/>
                  <a:gd name="connsiteX2" fmla="*/ 1882407 w 1882407"/>
                  <a:gd name="connsiteY2" fmla="*/ 1511554 h 2135703"/>
                  <a:gd name="connsiteX3" fmla="*/ 937527 w 1882407"/>
                  <a:gd name="connsiteY3" fmla="*/ 2135703 h 2135703"/>
                  <a:gd name="connsiteX4" fmla="*/ 0 w 1882407"/>
                  <a:gd name="connsiteY4" fmla="*/ 1488086 h 2135703"/>
                  <a:gd name="connsiteX0" fmla="*/ 0 w 1882407"/>
                  <a:gd name="connsiteY0" fmla="*/ 1488086 h 2268689"/>
                  <a:gd name="connsiteX1" fmla="*/ 930174 w 1882407"/>
                  <a:gd name="connsiteY1" fmla="*/ 105 h 2268689"/>
                  <a:gd name="connsiteX2" fmla="*/ 1882407 w 1882407"/>
                  <a:gd name="connsiteY2" fmla="*/ 1511554 h 2268689"/>
                  <a:gd name="connsiteX3" fmla="*/ 952233 w 1882407"/>
                  <a:gd name="connsiteY3" fmla="*/ 2268689 h 2268689"/>
                  <a:gd name="connsiteX4" fmla="*/ 0 w 1882407"/>
                  <a:gd name="connsiteY4" fmla="*/ 1488086 h 2268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82407" h="2268689">
                    <a:moveTo>
                      <a:pt x="0" y="1488086"/>
                    </a:moveTo>
                    <a:cubicBezTo>
                      <a:pt x="0" y="966243"/>
                      <a:pt x="263488" y="-11628"/>
                      <a:pt x="930174" y="105"/>
                    </a:cubicBezTo>
                    <a:cubicBezTo>
                      <a:pt x="1596860" y="11838"/>
                      <a:pt x="1882407" y="989711"/>
                      <a:pt x="1882407" y="1511554"/>
                    </a:cubicBezTo>
                    <a:cubicBezTo>
                      <a:pt x="1882407" y="2033397"/>
                      <a:pt x="1474076" y="2268689"/>
                      <a:pt x="952233" y="2268689"/>
                    </a:cubicBezTo>
                    <a:cubicBezTo>
                      <a:pt x="430390" y="2268689"/>
                      <a:pt x="0" y="2009929"/>
                      <a:pt x="0" y="1488086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3" name="月 22">
                <a:extLst>
                  <a:ext uri="{FF2B5EF4-FFF2-40B4-BE49-F238E27FC236}">
                    <a16:creationId xmlns:a16="http://schemas.microsoft.com/office/drawing/2014/main" id="{0CDAEB15-5300-BFC7-A45C-18CCC5CFF3C7}"/>
                  </a:ext>
                </a:extLst>
              </p:cNvPr>
              <p:cNvSpPr/>
              <p:nvPr/>
            </p:nvSpPr>
            <p:spPr>
              <a:xfrm rot="16200000">
                <a:off x="2396046" y="3292606"/>
                <a:ext cx="193980" cy="691286"/>
              </a:xfrm>
              <a:prstGeom prst="moon">
                <a:avLst>
                  <a:gd name="adj" fmla="val 34435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4" name="月 23">
                <a:extLst>
                  <a:ext uri="{FF2B5EF4-FFF2-40B4-BE49-F238E27FC236}">
                    <a16:creationId xmlns:a16="http://schemas.microsoft.com/office/drawing/2014/main" id="{7196B0D4-46D8-DDC0-4BBB-A8242F7505D9}"/>
                  </a:ext>
                </a:extLst>
              </p:cNvPr>
              <p:cNvSpPr/>
              <p:nvPr/>
            </p:nvSpPr>
            <p:spPr>
              <a:xfrm rot="16200000">
                <a:off x="3257106" y="3292606"/>
                <a:ext cx="193980" cy="691286"/>
              </a:xfrm>
              <a:prstGeom prst="moon">
                <a:avLst>
                  <a:gd name="adj" fmla="val 34435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975F6885-24DB-11B1-99A5-D983E683977B}"/>
                  </a:ext>
                </a:extLst>
              </p:cNvPr>
              <p:cNvSpPr/>
              <p:nvPr/>
            </p:nvSpPr>
            <p:spPr>
              <a:xfrm>
                <a:off x="2814502" y="4226194"/>
                <a:ext cx="200748" cy="200748"/>
              </a:xfrm>
              <a:custGeom>
                <a:avLst/>
                <a:gdLst>
                  <a:gd name="connsiteX0" fmla="*/ 113000 w 466076"/>
                  <a:gd name="connsiteY0" fmla="*/ 0 h 466076"/>
                  <a:gd name="connsiteX1" fmla="*/ 233038 w 466076"/>
                  <a:gd name="connsiteY1" fmla="*/ 120038 h 466076"/>
                  <a:gd name="connsiteX2" fmla="*/ 353076 w 466076"/>
                  <a:gd name="connsiteY2" fmla="*/ 0 h 466076"/>
                  <a:gd name="connsiteX3" fmla="*/ 466076 w 466076"/>
                  <a:gd name="connsiteY3" fmla="*/ 113000 h 466076"/>
                  <a:gd name="connsiteX4" fmla="*/ 346038 w 466076"/>
                  <a:gd name="connsiteY4" fmla="*/ 233038 h 466076"/>
                  <a:gd name="connsiteX5" fmla="*/ 466076 w 466076"/>
                  <a:gd name="connsiteY5" fmla="*/ 353076 h 466076"/>
                  <a:gd name="connsiteX6" fmla="*/ 353076 w 466076"/>
                  <a:gd name="connsiteY6" fmla="*/ 466076 h 466076"/>
                  <a:gd name="connsiteX7" fmla="*/ 233038 w 466076"/>
                  <a:gd name="connsiteY7" fmla="*/ 346038 h 466076"/>
                  <a:gd name="connsiteX8" fmla="*/ 113000 w 466076"/>
                  <a:gd name="connsiteY8" fmla="*/ 466076 h 466076"/>
                  <a:gd name="connsiteX9" fmla="*/ 0 w 466076"/>
                  <a:gd name="connsiteY9" fmla="*/ 353076 h 466076"/>
                  <a:gd name="connsiteX10" fmla="*/ 120038 w 466076"/>
                  <a:gd name="connsiteY10" fmla="*/ 233038 h 466076"/>
                  <a:gd name="connsiteX11" fmla="*/ 0 w 466076"/>
                  <a:gd name="connsiteY11" fmla="*/ 113000 h 466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66076" h="466076">
                    <a:moveTo>
                      <a:pt x="113000" y="0"/>
                    </a:moveTo>
                    <a:lnTo>
                      <a:pt x="233038" y="120038"/>
                    </a:lnTo>
                    <a:lnTo>
                      <a:pt x="353076" y="0"/>
                    </a:lnTo>
                    <a:lnTo>
                      <a:pt x="466076" y="113000"/>
                    </a:lnTo>
                    <a:lnTo>
                      <a:pt x="346038" y="233038"/>
                    </a:lnTo>
                    <a:lnTo>
                      <a:pt x="466076" y="353076"/>
                    </a:lnTo>
                    <a:lnTo>
                      <a:pt x="353076" y="466076"/>
                    </a:lnTo>
                    <a:lnTo>
                      <a:pt x="233038" y="346038"/>
                    </a:lnTo>
                    <a:lnTo>
                      <a:pt x="113000" y="466076"/>
                    </a:lnTo>
                    <a:lnTo>
                      <a:pt x="0" y="353076"/>
                    </a:lnTo>
                    <a:lnTo>
                      <a:pt x="120038" y="233038"/>
                    </a:lnTo>
                    <a:lnTo>
                      <a:pt x="0" y="113000"/>
                    </a:lnTo>
                    <a:close/>
                  </a:path>
                </a:pathLst>
              </a:cu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FD5215C5-D24F-F252-2F44-0DE9C974C92A}"/>
                  </a:ext>
                </a:extLst>
              </p:cNvPr>
              <p:cNvGrpSpPr/>
              <p:nvPr/>
            </p:nvGrpSpPr>
            <p:grpSpPr>
              <a:xfrm>
                <a:off x="1785668" y="2883076"/>
                <a:ext cx="2329129" cy="820718"/>
                <a:chOff x="4900884" y="3729532"/>
                <a:chExt cx="2356122" cy="894988"/>
              </a:xfrm>
              <a:grpFill/>
            </p:grpSpPr>
            <p:sp>
              <p:nvSpPr>
                <p:cNvPr id="120" name="フリーフォーム: 図形 119">
                  <a:extLst>
                    <a:ext uri="{FF2B5EF4-FFF2-40B4-BE49-F238E27FC236}">
                      <a16:creationId xmlns:a16="http://schemas.microsoft.com/office/drawing/2014/main" id="{2004DA67-8047-7918-6E56-A184261D6BF1}"/>
                    </a:ext>
                  </a:extLst>
                </p:cNvPr>
                <p:cNvSpPr/>
                <p:nvPr/>
              </p:nvSpPr>
              <p:spPr>
                <a:xfrm rot="12600000">
                  <a:off x="4900884" y="3729532"/>
                  <a:ext cx="1354692" cy="894988"/>
                </a:xfrm>
                <a:custGeom>
                  <a:avLst/>
                  <a:gdLst>
                    <a:gd name="connsiteX0" fmla="*/ 1348104 w 1354692"/>
                    <a:gd name="connsiteY0" fmla="*/ 894988 h 894988"/>
                    <a:gd name="connsiteX1" fmla="*/ 1052943 w 1354692"/>
                    <a:gd name="connsiteY1" fmla="*/ 642931 h 894988"/>
                    <a:gd name="connsiteX2" fmla="*/ 746690 w 1354692"/>
                    <a:gd name="connsiteY2" fmla="*/ 662416 h 894988"/>
                    <a:gd name="connsiteX3" fmla="*/ 717228 w 1354692"/>
                    <a:gd name="connsiteY3" fmla="*/ 682433 h 894988"/>
                    <a:gd name="connsiteX4" fmla="*/ 677960 w 1354692"/>
                    <a:gd name="connsiteY4" fmla="*/ 711598 h 894988"/>
                    <a:gd name="connsiteX5" fmla="*/ 366896 w 1354692"/>
                    <a:gd name="connsiteY5" fmla="*/ 735421 h 894988"/>
                    <a:gd name="connsiteX6" fmla="*/ 98890 w 1354692"/>
                    <a:gd name="connsiteY6" fmla="*/ 438107 h 894988"/>
                    <a:gd name="connsiteX7" fmla="*/ 106219 w 1354692"/>
                    <a:gd name="connsiteY7" fmla="*/ 392874 h 894988"/>
                    <a:gd name="connsiteX8" fmla="*/ 66253 w 1354692"/>
                    <a:gd name="connsiteY8" fmla="*/ 378232 h 894988"/>
                    <a:gd name="connsiteX9" fmla="*/ 0 w 1354692"/>
                    <a:gd name="connsiteY9" fmla="*/ 196851 h 894988"/>
                    <a:gd name="connsiteX10" fmla="*/ 108478 w 1354692"/>
                    <a:gd name="connsiteY10" fmla="*/ 0 h 894988"/>
                    <a:gd name="connsiteX11" fmla="*/ 54239 w 1354692"/>
                    <a:gd name="connsiteY11" fmla="*/ 196851 h 894988"/>
                    <a:gd name="connsiteX12" fmla="*/ 85599 w 1354692"/>
                    <a:gd name="connsiteY12" fmla="*/ 354231 h 894988"/>
                    <a:gd name="connsiteX13" fmla="*/ 106608 w 1354692"/>
                    <a:gd name="connsiteY13" fmla="*/ 390475 h 894988"/>
                    <a:gd name="connsiteX14" fmla="*/ 107282 w 1354692"/>
                    <a:gd name="connsiteY14" fmla="*/ 386311 h 894988"/>
                    <a:gd name="connsiteX15" fmla="*/ 393466 w 1354692"/>
                    <a:gd name="connsiteY15" fmla="*/ 648515 h 894988"/>
                    <a:gd name="connsiteX16" fmla="*/ 700211 w 1354692"/>
                    <a:gd name="connsiteY16" fmla="*/ 639731 h 894988"/>
                    <a:gd name="connsiteX17" fmla="*/ 722277 w 1354692"/>
                    <a:gd name="connsiteY17" fmla="*/ 625840 h 894988"/>
                    <a:gd name="connsiteX18" fmla="*/ 723879 w 1354692"/>
                    <a:gd name="connsiteY18" fmla="*/ 623779 h 894988"/>
                    <a:gd name="connsiteX19" fmla="*/ 1076464 w 1354692"/>
                    <a:gd name="connsiteY19" fmla="*/ 555151 h 894988"/>
                    <a:gd name="connsiteX20" fmla="*/ 1348104 w 1354692"/>
                    <a:gd name="connsiteY20" fmla="*/ 894988 h 894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354692" h="894988">
                      <a:moveTo>
                        <a:pt x="1348104" y="894988"/>
                      </a:moveTo>
                      <a:cubicBezTo>
                        <a:pt x="1314655" y="780785"/>
                        <a:pt x="1199078" y="682088"/>
                        <a:pt x="1052943" y="642931"/>
                      </a:cubicBezTo>
                      <a:cubicBezTo>
                        <a:pt x="943342" y="613564"/>
                        <a:pt x="831881" y="621795"/>
                        <a:pt x="746690" y="662416"/>
                      </a:cubicBezTo>
                      <a:lnTo>
                        <a:pt x="717228" y="682433"/>
                      </a:lnTo>
                      <a:lnTo>
                        <a:pt x="677960" y="711598"/>
                      </a:lnTo>
                      <a:cubicBezTo>
                        <a:pt x="597692" y="758809"/>
                        <a:pt x="482541" y="770778"/>
                        <a:pt x="366896" y="735421"/>
                      </a:cubicBezTo>
                      <a:cubicBezTo>
                        <a:pt x="204992" y="685923"/>
                        <a:pt x="95763" y="560066"/>
                        <a:pt x="98890" y="438107"/>
                      </a:cubicBezTo>
                      <a:lnTo>
                        <a:pt x="106219" y="392874"/>
                      </a:lnTo>
                      <a:lnTo>
                        <a:pt x="66253" y="378232"/>
                      </a:lnTo>
                      <a:cubicBezTo>
                        <a:pt x="27319" y="348349"/>
                        <a:pt x="0" y="278389"/>
                        <a:pt x="0" y="196851"/>
                      </a:cubicBezTo>
                      <a:cubicBezTo>
                        <a:pt x="0" y="88133"/>
                        <a:pt x="48567" y="0"/>
                        <a:pt x="108478" y="0"/>
                      </a:cubicBezTo>
                      <a:cubicBezTo>
                        <a:pt x="74333" y="46470"/>
                        <a:pt x="54239" y="119400"/>
                        <a:pt x="54239" y="196851"/>
                      </a:cubicBezTo>
                      <a:cubicBezTo>
                        <a:pt x="54238" y="254938"/>
                        <a:pt x="65542" y="310484"/>
                        <a:pt x="85599" y="354231"/>
                      </a:cubicBezTo>
                      <a:lnTo>
                        <a:pt x="106608" y="390475"/>
                      </a:lnTo>
                      <a:lnTo>
                        <a:pt x="107282" y="386311"/>
                      </a:lnTo>
                      <a:cubicBezTo>
                        <a:pt x="136725" y="501612"/>
                        <a:pt x="248786" y="604282"/>
                        <a:pt x="393466" y="648515"/>
                      </a:cubicBezTo>
                      <a:cubicBezTo>
                        <a:pt x="501975" y="681690"/>
                        <a:pt x="613656" y="677353"/>
                        <a:pt x="700211" y="639731"/>
                      </a:cubicBezTo>
                      <a:lnTo>
                        <a:pt x="722277" y="625840"/>
                      </a:lnTo>
                      <a:lnTo>
                        <a:pt x="723879" y="623779"/>
                      </a:lnTo>
                      <a:cubicBezTo>
                        <a:pt x="799213" y="548116"/>
                        <a:pt x="936293" y="517592"/>
                        <a:pt x="1076464" y="555151"/>
                      </a:cubicBezTo>
                      <a:cubicBezTo>
                        <a:pt x="1263358" y="605229"/>
                        <a:pt x="1384975" y="757379"/>
                        <a:pt x="1348104" y="894988"/>
                      </a:cubicBezTo>
                      <a:close/>
                    </a:path>
                  </a:pathLst>
                </a:cu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21" name="フリーフォーム: 図形 120">
                  <a:extLst>
                    <a:ext uri="{FF2B5EF4-FFF2-40B4-BE49-F238E27FC236}">
                      <a16:creationId xmlns:a16="http://schemas.microsoft.com/office/drawing/2014/main" id="{FC028AC0-95C2-9DA0-8131-409C780DE339}"/>
                    </a:ext>
                  </a:extLst>
                </p:cNvPr>
                <p:cNvSpPr/>
                <p:nvPr/>
              </p:nvSpPr>
              <p:spPr>
                <a:xfrm rot="9000000" flipH="1">
                  <a:off x="5902314" y="3729532"/>
                  <a:ext cx="1354692" cy="894988"/>
                </a:xfrm>
                <a:custGeom>
                  <a:avLst/>
                  <a:gdLst>
                    <a:gd name="connsiteX0" fmla="*/ 1348104 w 1354692"/>
                    <a:gd name="connsiteY0" fmla="*/ 894988 h 894988"/>
                    <a:gd name="connsiteX1" fmla="*/ 1052943 w 1354692"/>
                    <a:gd name="connsiteY1" fmla="*/ 642931 h 894988"/>
                    <a:gd name="connsiteX2" fmla="*/ 746690 w 1354692"/>
                    <a:gd name="connsiteY2" fmla="*/ 662416 h 894988"/>
                    <a:gd name="connsiteX3" fmla="*/ 717228 w 1354692"/>
                    <a:gd name="connsiteY3" fmla="*/ 682433 h 894988"/>
                    <a:gd name="connsiteX4" fmla="*/ 677960 w 1354692"/>
                    <a:gd name="connsiteY4" fmla="*/ 711598 h 894988"/>
                    <a:gd name="connsiteX5" fmla="*/ 366896 w 1354692"/>
                    <a:gd name="connsiteY5" fmla="*/ 735421 h 894988"/>
                    <a:gd name="connsiteX6" fmla="*/ 98890 w 1354692"/>
                    <a:gd name="connsiteY6" fmla="*/ 438107 h 894988"/>
                    <a:gd name="connsiteX7" fmla="*/ 106219 w 1354692"/>
                    <a:gd name="connsiteY7" fmla="*/ 392874 h 894988"/>
                    <a:gd name="connsiteX8" fmla="*/ 66253 w 1354692"/>
                    <a:gd name="connsiteY8" fmla="*/ 378232 h 894988"/>
                    <a:gd name="connsiteX9" fmla="*/ 0 w 1354692"/>
                    <a:gd name="connsiteY9" fmla="*/ 196851 h 894988"/>
                    <a:gd name="connsiteX10" fmla="*/ 108478 w 1354692"/>
                    <a:gd name="connsiteY10" fmla="*/ 0 h 894988"/>
                    <a:gd name="connsiteX11" fmla="*/ 54239 w 1354692"/>
                    <a:gd name="connsiteY11" fmla="*/ 196851 h 894988"/>
                    <a:gd name="connsiteX12" fmla="*/ 85599 w 1354692"/>
                    <a:gd name="connsiteY12" fmla="*/ 354231 h 894988"/>
                    <a:gd name="connsiteX13" fmla="*/ 106608 w 1354692"/>
                    <a:gd name="connsiteY13" fmla="*/ 390475 h 894988"/>
                    <a:gd name="connsiteX14" fmla="*/ 107282 w 1354692"/>
                    <a:gd name="connsiteY14" fmla="*/ 386311 h 894988"/>
                    <a:gd name="connsiteX15" fmla="*/ 393466 w 1354692"/>
                    <a:gd name="connsiteY15" fmla="*/ 648515 h 894988"/>
                    <a:gd name="connsiteX16" fmla="*/ 700211 w 1354692"/>
                    <a:gd name="connsiteY16" fmla="*/ 639731 h 894988"/>
                    <a:gd name="connsiteX17" fmla="*/ 722277 w 1354692"/>
                    <a:gd name="connsiteY17" fmla="*/ 625840 h 894988"/>
                    <a:gd name="connsiteX18" fmla="*/ 723879 w 1354692"/>
                    <a:gd name="connsiteY18" fmla="*/ 623779 h 894988"/>
                    <a:gd name="connsiteX19" fmla="*/ 1076464 w 1354692"/>
                    <a:gd name="connsiteY19" fmla="*/ 555151 h 894988"/>
                    <a:gd name="connsiteX20" fmla="*/ 1348104 w 1354692"/>
                    <a:gd name="connsiteY20" fmla="*/ 894988 h 894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354692" h="894988">
                      <a:moveTo>
                        <a:pt x="1348104" y="894988"/>
                      </a:moveTo>
                      <a:cubicBezTo>
                        <a:pt x="1314655" y="780785"/>
                        <a:pt x="1199078" y="682088"/>
                        <a:pt x="1052943" y="642931"/>
                      </a:cubicBezTo>
                      <a:cubicBezTo>
                        <a:pt x="943342" y="613564"/>
                        <a:pt x="831881" y="621795"/>
                        <a:pt x="746690" y="662416"/>
                      </a:cubicBezTo>
                      <a:lnTo>
                        <a:pt x="717228" y="682433"/>
                      </a:lnTo>
                      <a:lnTo>
                        <a:pt x="677960" y="711598"/>
                      </a:lnTo>
                      <a:cubicBezTo>
                        <a:pt x="597692" y="758809"/>
                        <a:pt x="482541" y="770778"/>
                        <a:pt x="366896" y="735421"/>
                      </a:cubicBezTo>
                      <a:cubicBezTo>
                        <a:pt x="204992" y="685923"/>
                        <a:pt x="95763" y="560066"/>
                        <a:pt x="98890" y="438107"/>
                      </a:cubicBezTo>
                      <a:lnTo>
                        <a:pt x="106219" y="392874"/>
                      </a:lnTo>
                      <a:lnTo>
                        <a:pt x="66253" y="378232"/>
                      </a:lnTo>
                      <a:cubicBezTo>
                        <a:pt x="27319" y="348349"/>
                        <a:pt x="0" y="278389"/>
                        <a:pt x="0" y="196851"/>
                      </a:cubicBezTo>
                      <a:cubicBezTo>
                        <a:pt x="0" y="88133"/>
                        <a:pt x="48567" y="0"/>
                        <a:pt x="108478" y="0"/>
                      </a:cubicBezTo>
                      <a:cubicBezTo>
                        <a:pt x="74333" y="46470"/>
                        <a:pt x="54239" y="119400"/>
                        <a:pt x="54239" y="196851"/>
                      </a:cubicBezTo>
                      <a:cubicBezTo>
                        <a:pt x="54238" y="254938"/>
                        <a:pt x="65542" y="310484"/>
                        <a:pt x="85599" y="354231"/>
                      </a:cubicBezTo>
                      <a:lnTo>
                        <a:pt x="106608" y="390475"/>
                      </a:lnTo>
                      <a:lnTo>
                        <a:pt x="107282" y="386311"/>
                      </a:lnTo>
                      <a:cubicBezTo>
                        <a:pt x="136725" y="501612"/>
                        <a:pt x="248786" y="604282"/>
                        <a:pt x="393466" y="648515"/>
                      </a:cubicBezTo>
                      <a:cubicBezTo>
                        <a:pt x="501975" y="681690"/>
                        <a:pt x="613656" y="677353"/>
                        <a:pt x="700211" y="639731"/>
                      </a:cubicBezTo>
                      <a:lnTo>
                        <a:pt x="722277" y="625840"/>
                      </a:lnTo>
                      <a:lnTo>
                        <a:pt x="723879" y="623779"/>
                      </a:lnTo>
                      <a:cubicBezTo>
                        <a:pt x="799213" y="548116"/>
                        <a:pt x="936293" y="517592"/>
                        <a:pt x="1076464" y="555151"/>
                      </a:cubicBezTo>
                      <a:cubicBezTo>
                        <a:pt x="1263358" y="605229"/>
                        <a:pt x="1384975" y="757379"/>
                        <a:pt x="1348104" y="894988"/>
                      </a:cubicBezTo>
                      <a:close/>
                    </a:path>
                  </a:pathLst>
                </a:cu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22" name="楕円 121">
                  <a:extLst>
                    <a:ext uri="{FF2B5EF4-FFF2-40B4-BE49-F238E27FC236}">
                      <a16:creationId xmlns:a16="http://schemas.microsoft.com/office/drawing/2014/main" id="{650922A4-AD93-3556-1213-0071A90D819F}"/>
                    </a:ext>
                  </a:extLst>
                </p:cNvPr>
                <p:cNvSpPr/>
                <p:nvPr/>
              </p:nvSpPr>
              <p:spPr>
                <a:xfrm>
                  <a:off x="5993940" y="4426942"/>
                  <a:ext cx="180636" cy="180975"/>
                </a:xfrm>
                <a:prstGeom prst="ellipse">
                  <a:avLst/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27" name="グループ化 26">
                <a:extLst>
                  <a:ext uri="{FF2B5EF4-FFF2-40B4-BE49-F238E27FC236}">
                    <a16:creationId xmlns:a16="http://schemas.microsoft.com/office/drawing/2014/main" id="{1FAAB609-C20A-1353-62AA-3CEC59979FB5}"/>
                  </a:ext>
                </a:extLst>
              </p:cNvPr>
              <p:cNvGrpSpPr/>
              <p:nvPr/>
            </p:nvGrpSpPr>
            <p:grpSpPr>
              <a:xfrm rot="637343">
                <a:off x="1971040" y="1554479"/>
                <a:ext cx="1958390" cy="1508436"/>
                <a:chOff x="1958340" y="1516379"/>
                <a:chExt cx="1958390" cy="1508436"/>
              </a:xfrm>
              <a:grpFill/>
            </p:grpSpPr>
            <p:sp>
              <p:nvSpPr>
                <p:cNvPr id="106" name="楕円 105">
                  <a:extLst>
                    <a:ext uri="{FF2B5EF4-FFF2-40B4-BE49-F238E27FC236}">
                      <a16:creationId xmlns:a16="http://schemas.microsoft.com/office/drawing/2014/main" id="{17B8CA14-4B83-EEAE-60A4-20455DF84CDB}"/>
                    </a:ext>
                  </a:extLst>
                </p:cNvPr>
                <p:cNvSpPr/>
                <p:nvPr/>
              </p:nvSpPr>
              <p:spPr>
                <a:xfrm>
                  <a:off x="1967172" y="1516379"/>
                  <a:ext cx="723900" cy="723900"/>
                </a:xfrm>
                <a:prstGeom prst="ellipse">
                  <a:avLst/>
                </a:prstGeom>
                <a:solidFill>
                  <a:srgbClr val="4C26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07" name="楕円 106">
                  <a:extLst>
                    <a:ext uri="{FF2B5EF4-FFF2-40B4-BE49-F238E27FC236}">
                      <a16:creationId xmlns:a16="http://schemas.microsoft.com/office/drawing/2014/main" id="{CAD60610-DDD5-E0AF-6169-4BCDADC965E9}"/>
                    </a:ext>
                  </a:extLst>
                </p:cNvPr>
                <p:cNvSpPr/>
                <p:nvPr/>
              </p:nvSpPr>
              <p:spPr>
                <a:xfrm>
                  <a:off x="2072397" y="1621604"/>
                  <a:ext cx="513450" cy="51345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08" name="楕円 107">
                  <a:extLst>
                    <a:ext uri="{FF2B5EF4-FFF2-40B4-BE49-F238E27FC236}">
                      <a16:creationId xmlns:a16="http://schemas.microsoft.com/office/drawing/2014/main" id="{3DF3F158-4ED4-3F97-CC4A-F0F0A1E40191}"/>
                    </a:ext>
                  </a:extLst>
                </p:cNvPr>
                <p:cNvSpPr/>
                <p:nvPr/>
              </p:nvSpPr>
              <p:spPr>
                <a:xfrm>
                  <a:off x="3173730" y="1516379"/>
                  <a:ext cx="723900" cy="723900"/>
                </a:xfrm>
                <a:prstGeom prst="ellipse">
                  <a:avLst/>
                </a:prstGeom>
                <a:solidFill>
                  <a:srgbClr val="4C26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09" name="楕円 108">
                  <a:extLst>
                    <a:ext uri="{FF2B5EF4-FFF2-40B4-BE49-F238E27FC236}">
                      <a16:creationId xmlns:a16="http://schemas.microsoft.com/office/drawing/2014/main" id="{5646D549-53FA-847A-C2DE-31C4803E6850}"/>
                    </a:ext>
                  </a:extLst>
                </p:cNvPr>
                <p:cNvSpPr/>
                <p:nvPr/>
              </p:nvSpPr>
              <p:spPr>
                <a:xfrm>
                  <a:off x="3278955" y="1621604"/>
                  <a:ext cx="513450" cy="51345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10" name="フリーフォーム: 図形 109">
                  <a:extLst>
                    <a:ext uri="{FF2B5EF4-FFF2-40B4-BE49-F238E27FC236}">
                      <a16:creationId xmlns:a16="http://schemas.microsoft.com/office/drawing/2014/main" id="{B6C73B9E-CDBB-F012-E59A-5E84E3BDAE24}"/>
                    </a:ext>
                  </a:extLst>
                </p:cNvPr>
                <p:cNvSpPr/>
                <p:nvPr/>
              </p:nvSpPr>
              <p:spPr>
                <a:xfrm>
                  <a:off x="1958340" y="1516379"/>
                  <a:ext cx="1958390" cy="1508436"/>
                </a:xfrm>
                <a:custGeom>
                  <a:avLst/>
                  <a:gdLst>
                    <a:gd name="connsiteX0" fmla="*/ 971550 w 1958340"/>
                    <a:gd name="connsiteY0" fmla="*/ 0 h 1616346"/>
                    <a:gd name="connsiteX1" fmla="*/ 1958340 w 1958340"/>
                    <a:gd name="connsiteY1" fmla="*/ 922688 h 1616346"/>
                    <a:gd name="connsiteX2" fmla="*/ 1360307 w 1958340"/>
                    <a:gd name="connsiteY2" fmla="*/ 1597336 h 1616346"/>
                    <a:gd name="connsiteX3" fmla="*/ 1278409 w 1958340"/>
                    <a:gd name="connsiteY3" fmla="*/ 1616346 h 1616346"/>
                    <a:gd name="connsiteX4" fmla="*/ 1258226 w 1958340"/>
                    <a:gd name="connsiteY4" fmla="*/ 1602358 h 1616346"/>
                    <a:gd name="connsiteX5" fmla="*/ 979170 w 1958340"/>
                    <a:gd name="connsiteY5" fmla="*/ 1179276 h 1616346"/>
                    <a:gd name="connsiteX6" fmla="*/ 702752 w 1958340"/>
                    <a:gd name="connsiteY6" fmla="*/ 1595371 h 1616346"/>
                    <a:gd name="connsiteX7" fmla="*/ 674847 w 1958340"/>
                    <a:gd name="connsiteY7" fmla="*/ 1615166 h 1616346"/>
                    <a:gd name="connsiteX8" fmla="*/ 598033 w 1958340"/>
                    <a:gd name="connsiteY8" fmla="*/ 1597336 h 1616346"/>
                    <a:gd name="connsiteX9" fmla="*/ 0 w 1958340"/>
                    <a:gd name="connsiteY9" fmla="*/ 922688 h 1616346"/>
                    <a:gd name="connsiteX10" fmla="*/ 971550 w 1958340"/>
                    <a:gd name="connsiteY10" fmla="*/ 0 h 1616346"/>
                    <a:gd name="connsiteX0" fmla="*/ 971550 w 1958340"/>
                    <a:gd name="connsiteY0" fmla="*/ 0 h 1616346"/>
                    <a:gd name="connsiteX1" fmla="*/ 1958340 w 1958340"/>
                    <a:gd name="connsiteY1" fmla="*/ 922688 h 1616346"/>
                    <a:gd name="connsiteX2" fmla="*/ 1360307 w 1958340"/>
                    <a:gd name="connsiteY2" fmla="*/ 1597336 h 1616346"/>
                    <a:gd name="connsiteX3" fmla="*/ 1278409 w 1958340"/>
                    <a:gd name="connsiteY3" fmla="*/ 1616346 h 1616346"/>
                    <a:gd name="connsiteX4" fmla="*/ 1258226 w 1958340"/>
                    <a:gd name="connsiteY4" fmla="*/ 1602358 h 1616346"/>
                    <a:gd name="connsiteX5" fmla="*/ 979170 w 1958340"/>
                    <a:gd name="connsiteY5" fmla="*/ 1179276 h 1616346"/>
                    <a:gd name="connsiteX6" fmla="*/ 702752 w 1958340"/>
                    <a:gd name="connsiteY6" fmla="*/ 1595371 h 1616346"/>
                    <a:gd name="connsiteX7" fmla="*/ 598033 w 1958340"/>
                    <a:gd name="connsiteY7" fmla="*/ 1597336 h 1616346"/>
                    <a:gd name="connsiteX8" fmla="*/ 0 w 1958340"/>
                    <a:gd name="connsiteY8" fmla="*/ 922688 h 1616346"/>
                    <a:gd name="connsiteX9" fmla="*/ 971550 w 1958340"/>
                    <a:gd name="connsiteY9" fmla="*/ 0 h 1616346"/>
                    <a:gd name="connsiteX0" fmla="*/ 971550 w 1958340"/>
                    <a:gd name="connsiteY0" fmla="*/ 0 h 1602358"/>
                    <a:gd name="connsiteX1" fmla="*/ 1958340 w 1958340"/>
                    <a:gd name="connsiteY1" fmla="*/ 922688 h 1602358"/>
                    <a:gd name="connsiteX2" fmla="*/ 1360307 w 1958340"/>
                    <a:gd name="connsiteY2" fmla="*/ 1597336 h 1602358"/>
                    <a:gd name="connsiteX3" fmla="*/ 1258226 w 1958340"/>
                    <a:gd name="connsiteY3" fmla="*/ 1602358 h 1602358"/>
                    <a:gd name="connsiteX4" fmla="*/ 979170 w 1958340"/>
                    <a:gd name="connsiteY4" fmla="*/ 1179276 h 1602358"/>
                    <a:gd name="connsiteX5" fmla="*/ 702752 w 1958340"/>
                    <a:gd name="connsiteY5" fmla="*/ 1595371 h 1602358"/>
                    <a:gd name="connsiteX6" fmla="*/ 598033 w 1958340"/>
                    <a:gd name="connsiteY6" fmla="*/ 1597336 h 1602358"/>
                    <a:gd name="connsiteX7" fmla="*/ 0 w 1958340"/>
                    <a:gd name="connsiteY7" fmla="*/ 922688 h 1602358"/>
                    <a:gd name="connsiteX8" fmla="*/ 971550 w 1958340"/>
                    <a:gd name="connsiteY8" fmla="*/ 0 h 1602358"/>
                    <a:gd name="connsiteX0" fmla="*/ 971550 w 1958340"/>
                    <a:gd name="connsiteY0" fmla="*/ 0 h 1602358"/>
                    <a:gd name="connsiteX1" fmla="*/ 1958340 w 1958340"/>
                    <a:gd name="connsiteY1" fmla="*/ 922688 h 1602358"/>
                    <a:gd name="connsiteX2" fmla="*/ 1360307 w 1958340"/>
                    <a:gd name="connsiteY2" fmla="*/ 1597336 h 1602358"/>
                    <a:gd name="connsiteX3" fmla="*/ 1258226 w 1958340"/>
                    <a:gd name="connsiteY3" fmla="*/ 1602358 h 1602358"/>
                    <a:gd name="connsiteX4" fmla="*/ 979170 w 1958340"/>
                    <a:gd name="connsiteY4" fmla="*/ 1179276 h 1602358"/>
                    <a:gd name="connsiteX5" fmla="*/ 702752 w 1958340"/>
                    <a:gd name="connsiteY5" fmla="*/ 1595371 h 1602358"/>
                    <a:gd name="connsiteX6" fmla="*/ 540883 w 1958340"/>
                    <a:gd name="connsiteY6" fmla="*/ 1457636 h 1602358"/>
                    <a:gd name="connsiteX7" fmla="*/ 0 w 1958340"/>
                    <a:gd name="connsiteY7" fmla="*/ 922688 h 1602358"/>
                    <a:gd name="connsiteX8" fmla="*/ 971550 w 1958340"/>
                    <a:gd name="connsiteY8" fmla="*/ 0 h 1602358"/>
                    <a:gd name="connsiteX0" fmla="*/ 971550 w 1958340"/>
                    <a:gd name="connsiteY0" fmla="*/ 0 h 1602358"/>
                    <a:gd name="connsiteX1" fmla="*/ 1958340 w 1958340"/>
                    <a:gd name="connsiteY1" fmla="*/ 922688 h 1602358"/>
                    <a:gd name="connsiteX2" fmla="*/ 1360307 w 1958340"/>
                    <a:gd name="connsiteY2" fmla="*/ 1597336 h 1602358"/>
                    <a:gd name="connsiteX3" fmla="*/ 1258226 w 1958340"/>
                    <a:gd name="connsiteY3" fmla="*/ 1602358 h 1602358"/>
                    <a:gd name="connsiteX4" fmla="*/ 979170 w 1958340"/>
                    <a:gd name="connsiteY4" fmla="*/ 1179276 h 1602358"/>
                    <a:gd name="connsiteX5" fmla="*/ 715452 w 1958340"/>
                    <a:gd name="connsiteY5" fmla="*/ 1462021 h 1602358"/>
                    <a:gd name="connsiteX6" fmla="*/ 540883 w 1958340"/>
                    <a:gd name="connsiteY6" fmla="*/ 1457636 h 1602358"/>
                    <a:gd name="connsiteX7" fmla="*/ 0 w 1958340"/>
                    <a:gd name="connsiteY7" fmla="*/ 922688 h 1602358"/>
                    <a:gd name="connsiteX8" fmla="*/ 971550 w 1958340"/>
                    <a:gd name="connsiteY8" fmla="*/ 0 h 1602358"/>
                    <a:gd name="connsiteX0" fmla="*/ 971550 w 1958340"/>
                    <a:gd name="connsiteY0" fmla="*/ 0 h 1597336"/>
                    <a:gd name="connsiteX1" fmla="*/ 1958340 w 1958340"/>
                    <a:gd name="connsiteY1" fmla="*/ 922688 h 1597336"/>
                    <a:gd name="connsiteX2" fmla="*/ 1360307 w 1958340"/>
                    <a:gd name="connsiteY2" fmla="*/ 1597336 h 1597336"/>
                    <a:gd name="connsiteX3" fmla="*/ 1245526 w 1958340"/>
                    <a:gd name="connsiteY3" fmla="*/ 1481708 h 1597336"/>
                    <a:gd name="connsiteX4" fmla="*/ 979170 w 1958340"/>
                    <a:gd name="connsiteY4" fmla="*/ 1179276 h 1597336"/>
                    <a:gd name="connsiteX5" fmla="*/ 715452 w 1958340"/>
                    <a:gd name="connsiteY5" fmla="*/ 1462021 h 1597336"/>
                    <a:gd name="connsiteX6" fmla="*/ 540883 w 1958340"/>
                    <a:gd name="connsiteY6" fmla="*/ 1457636 h 1597336"/>
                    <a:gd name="connsiteX7" fmla="*/ 0 w 1958340"/>
                    <a:gd name="connsiteY7" fmla="*/ 922688 h 1597336"/>
                    <a:gd name="connsiteX8" fmla="*/ 971550 w 1958340"/>
                    <a:gd name="connsiteY8" fmla="*/ 0 h 1597336"/>
                    <a:gd name="connsiteX0" fmla="*/ 971550 w 1966938"/>
                    <a:gd name="connsiteY0" fmla="*/ 0 h 1508436"/>
                    <a:gd name="connsiteX1" fmla="*/ 1958340 w 1966938"/>
                    <a:gd name="connsiteY1" fmla="*/ 922688 h 1508436"/>
                    <a:gd name="connsiteX2" fmla="*/ 1360307 w 1966938"/>
                    <a:gd name="connsiteY2" fmla="*/ 1508436 h 1508436"/>
                    <a:gd name="connsiteX3" fmla="*/ 1245526 w 1966938"/>
                    <a:gd name="connsiteY3" fmla="*/ 1481708 h 1508436"/>
                    <a:gd name="connsiteX4" fmla="*/ 979170 w 1966938"/>
                    <a:gd name="connsiteY4" fmla="*/ 1179276 h 1508436"/>
                    <a:gd name="connsiteX5" fmla="*/ 715452 w 1966938"/>
                    <a:gd name="connsiteY5" fmla="*/ 1462021 h 1508436"/>
                    <a:gd name="connsiteX6" fmla="*/ 540883 w 1966938"/>
                    <a:gd name="connsiteY6" fmla="*/ 1457636 h 1508436"/>
                    <a:gd name="connsiteX7" fmla="*/ 0 w 1966938"/>
                    <a:gd name="connsiteY7" fmla="*/ 922688 h 1508436"/>
                    <a:gd name="connsiteX8" fmla="*/ 971550 w 1966938"/>
                    <a:gd name="connsiteY8" fmla="*/ 0 h 1508436"/>
                    <a:gd name="connsiteX0" fmla="*/ 971550 w 1958390"/>
                    <a:gd name="connsiteY0" fmla="*/ 0 h 1508436"/>
                    <a:gd name="connsiteX1" fmla="*/ 1958340 w 1958390"/>
                    <a:gd name="connsiteY1" fmla="*/ 922688 h 1508436"/>
                    <a:gd name="connsiteX2" fmla="*/ 1360307 w 1958390"/>
                    <a:gd name="connsiteY2" fmla="*/ 1508436 h 1508436"/>
                    <a:gd name="connsiteX3" fmla="*/ 1245526 w 1958390"/>
                    <a:gd name="connsiteY3" fmla="*/ 1481708 h 1508436"/>
                    <a:gd name="connsiteX4" fmla="*/ 979170 w 1958390"/>
                    <a:gd name="connsiteY4" fmla="*/ 1179276 h 1508436"/>
                    <a:gd name="connsiteX5" fmla="*/ 715452 w 1958390"/>
                    <a:gd name="connsiteY5" fmla="*/ 1462021 h 1508436"/>
                    <a:gd name="connsiteX6" fmla="*/ 540883 w 1958390"/>
                    <a:gd name="connsiteY6" fmla="*/ 1457636 h 1508436"/>
                    <a:gd name="connsiteX7" fmla="*/ 0 w 1958390"/>
                    <a:gd name="connsiteY7" fmla="*/ 922688 h 1508436"/>
                    <a:gd name="connsiteX8" fmla="*/ 971550 w 1958390"/>
                    <a:gd name="connsiteY8" fmla="*/ 0 h 1508436"/>
                    <a:gd name="connsiteX0" fmla="*/ 971550 w 1958390"/>
                    <a:gd name="connsiteY0" fmla="*/ 0 h 1508436"/>
                    <a:gd name="connsiteX1" fmla="*/ 1958340 w 1958390"/>
                    <a:gd name="connsiteY1" fmla="*/ 922688 h 1508436"/>
                    <a:gd name="connsiteX2" fmla="*/ 1360307 w 1958390"/>
                    <a:gd name="connsiteY2" fmla="*/ 1508436 h 1508436"/>
                    <a:gd name="connsiteX3" fmla="*/ 1245526 w 1958390"/>
                    <a:gd name="connsiteY3" fmla="*/ 1481708 h 1508436"/>
                    <a:gd name="connsiteX4" fmla="*/ 979170 w 1958390"/>
                    <a:gd name="connsiteY4" fmla="*/ 1179276 h 1508436"/>
                    <a:gd name="connsiteX5" fmla="*/ 715452 w 1958390"/>
                    <a:gd name="connsiteY5" fmla="*/ 1462021 h 1508436"/>
                    <a:gd name="connsiteX6" fmla="*/ 540883 w 1958390"/>
                    <a:gd name="connsiteY6" fmla="*/ 1457636 h 1508436"/>
                    <a:gd name="connsiteX7" fmla="*/ 0 w 1958390"/>
                    <a:gd name="connsiteY7" fmla="*/ 922688 h 1508436"/>
                    <a:gd name="connsiteX8" fmla="*/ 971550 w 1958390"/>
                    <a:gd name="connsiteY8" fmla="*/ 0 h 1508436"/>
                    <a:gd name="connsiteX0" fmla="*/ 971550 w 1958390"/>
                    <a:gd name="connsiteY0" fmla="*/ 0 h 1508436"/>
                    <a:gd name="connsiteX1" fmla="*/ 1958340 w 1958390"/>
                    <a:gd name="connsiteY1" fmla="*/ 922688 h 1508436"/>
                    <a:gd name="connsiteX2" fmla="*/ 1360307 w 1958390"/>
                    <a:gd name="connsiteY2" fmla="*/ 1508436 h 1508436"/>
                    <a:gd name="connsiteX3" fmla="*/ 1245526 w 1958390"/>
                    <a:gd name="connsiteY3" fmla="*/ 1481708 h 1508436"/>
                    <a:gd name="connsiteX4" fmla="*/ 979170 w 1958390"/>
                    <a:gd name="connsiteY4" fmla="*/ 1179276 h 1508436"/>
                    <a:gd name="connsiteX5" fmla="*/ 715452 w 1958390"/>
                    <a:gd name="connsiteY5" fmla="*/ 1462021 h 1508436"/>
                    <a:gd name="connsiteX6" fmla="*/ 540883 w 1958390"/>
                    <a:gd name="connsiteY6" fmla="*/ 1457636 h 1508436"/>
                    <a:gd name="connsiteX7" fmla="*/ 0 w 1958390"/>
                    <a:gd name="connsiteY7" fmla="*/ 922688 h 1508436"/>
                    <a:gd name="connsiteX8" fmla="*/ 971550 w 1958390"/>
                    <a:gd name="connsiteY8" fmla="*/ 0 h 1508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958390" h="1508436">
                      <a:moveTo>
                        <a:pt x="971550" y="0"/>
                      </a:moveTo>
                      <a:cubicBezTo>
                        <a:pt x="1588532" y="0"/>
                        <a:pt x="1963397" y="531582"/>
                        <a:pt x="1958340" y="922688"/>
                      </a:cubicBezTo>
                      <a:cubicBezTo>
                        <a:pt x="1953283" y="1313794"/>
                        <a:pt x="1705396" y="1435384"/>
                        <a:pt x="1360307" y="1508436"/>
                      </a:cubicBezTo>
                      <a:lnTo>
                        <a:pt x="1245526" y="1481708"/>
                      </a:lnTo>
                      <a:cubicBezTo>
                        <a:pt x="1173017" y="1425827"/>
                        <a:pt x="1100675" y="1438561"/>
                        <a:pt x="979170" y="1179276"/>
                      </a:cubicBezTo>
                      <a:cubicBezTo>
                        <a:pt x="860443" y="1431200"/>
                        <a:pt x="788448" y="1404845"/>
                        <a:pt x="715452" y="1462021"/>
                      </a:cubicBezTo>
                      <a:lnTo>
                        <a:pt x="540883" y="1457636"/>
                      </a:lnTo>
                      <a:cubicBezTo>
                        <a:pt x="170394" y="1365534"/>
                        <a:pt x="0" y="1225970"/>
                        <a:pt x="0" y="922688"/>
                      </a:cubicBezTo>
                      <a:cubicBezTo>
                        <a:pt x="0" y="518311"/>
                        <a:pt x="354569" y="0"/>
                        <a:pt x="971550" y="0"/>
                      </a:cubicBezTo>
                      <a:close/>
                    </a:path>
                  </a:pathLst>
                </a:custGeom>
                <a:solidFill>
                  <a:srgbClr val="4C26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11" name="楕円 1">
                  <a:extLst>
                    <a:ext uri="{FF2B5EF4-FFF2-40B4-BE49-F238E27FC236}">
                      <a16:creationId xmlns:a16="http://schemas.microsoft.com/office/drawing/2014/main" id="{720DC68D-9E08-5C14-5590-A5BC412363DA}"/>
                    </a:ext>
                  </a:extLst>
                </p:cNvPr>
                <p:cNvSpPr/>
                <p:nvPr/>
              </p:nvSpPr>
              <p:spPr>
                <a:xfrm rot="16200000">
                  <a:off x="2033109" y="1911293"/>
                  <a:ext cx="853933" cy="757206"/>
                </a:xfrm>
                <a:custGeom>
                  <a:avLst/>
                  <a:gdLst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1190718 h 2135598"/>
                    <a:gd name="connsiteX1" fmla="*/ 937527 w 1889760"/>
                    <a:gd name="connsiteY1" fmla="*/ 0 h 2135598"/>
                    <a:gd name="connsiteX2" fmla="*/ 1889760 w 1889760"/>
                    <a:gd name="connsiteY2" fmla="*/ 1190718 h 2135598"/>
                    <a:gd name="connsiteX3" fmla="*/ 944880 w 1889760"/>
                    <a:gd name="connsiteY3" fmla="*/ 2135598 h 2135598"/>
                    <a:gd name="connsiteX4" fmla="*/ 0 w 1889760"/>
                    <a:gd name="connsiteY4" fmla="*/ 1190718 h 2135598"/>
                    <a:gd name="connsiteX0" fmla="*/ 0 w 1889760"/>
                    <a:gd name="connsiteY0" fmla="*/ 1190718 h 2135598"/>
                    <a:gd name="connsiteX1" fmla="*/ 937527 w 1889760"/>
                    <a:gd name="connsiteY1" fmla="*/ 0 h 2135598"/>
                    <a:gd name="connsiteX2" fmla="*/ 1889760 w 1889760"/>
                    <a:gd name="connsiteY2" fmla="*/ 1190718 h 2135598"/>
                    <a:gd name="connsiteX3" fmla="*/ 944880 w 1889760"/>
                    <a:gd name="connsiteY3" fmla="*/ 2135598 h 2135598"/>
                    <a:gd name="connsiteX4" fmla="*/ 0 w 1889760"/>
                    <a:gd name="connsiteY4" fmla="*/ 1190718 h 2135598"/>
                    <a:gd name="connsiteX0" fmla="*/ 0 w 1889760"/>
                    <a:gd name="connsiteY0" fmla="*/ 1190718 h 1847316"/>
                    <a:gd name="connsiteX1" fmla="*/ 937527 w 1889760"/>
                    <a:gd name="connsiteY1" fmla="*/ 0 h 1847316"/>
                    <a:gd name="connsiteX2" fmla="*/ 1889760 w 1889760"/>
                    <a:gd name="connsiteY2" fmla="*/ 1190718 h 1847316"/>
                    <a:gd name="connsiteX3" fmla="*/ 952088 w 1889760"/>
                    <a:gd name="connsiteY3" fmla="*/ 1847316 h 1847316"/>
                    <a:gd name="connsiteX4" fmla="*/ 0 w 1889760"/>
                    <a:gd name="connsiteY4" fmla="*/ 1190718 h 1847316"/>
                    <a:gd name="connsiteX0" fmla="*/ 0 w 1889760"/>
                    <a:gd name="connsiteY0" fmla="*/ 1190718 h 1737090"/>
                    <a:gd name="connsiteX1" fmla="*/ 937527 w 1889760"/>
                    <a:gd name="connsiteY1" fmla="*/ 0 h 1737090"/>
                    <a:gd name="connsiteX2" fmla="*/ 1889760 w 1889760"/>
                    <a:gd name="connsiteY2" fmla="*/ 1190718 h 1737090"/>
                    <a:gd name="connsiteX3" fmla="*/ 959296 w 1889760"/>
                    <a:gd name="connsiteY3" fmla="*/ 1737090 h 1737090"/>
                    <a:gd name="connsiteX4" fmla="*/ 0 w 1889760"/>
                    <a:gd name="connsiteY4" fmla="*/ 1190718 h 1737090"/>
                    <a:gd name="connsiteX0" fmla="*/ 0 w 1889760"/>
                    <a:gd name="connsiteY0" fmla="*/ 1155047 h 1701419"/>
                    <a:gd name="connsiteX1" fmla="*/ 726738 w 1889760"/>
                    <a:gd name="connsiteY1" fmla="*/ 0 h 1701419"/>
                    <a:gd name="connsiteX2" fmla="*/ 1889760 w 1889760"/>
                    <a:gd name="connsiteY2" fmla="*/ 1155047 h 1701419"/>
                    <a:gd name="connsiteX3" fmla="*/ 959296 w 1889760"/>
                    <a:gd name="connsiteY3" fmla="*/ 1701419 h 1701419"/>
                    <a:gd name="connsiteX4" fmla="*/ 0 w 1889760"/>
                    <a:gd name="connsiteY4" fmla="*/ 1155047 h 1701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89760" h="1701419">
                      <a:moveTo>
                        <a:pt x="0" y="1155047"/>
                      </a:moveTo>
                      <a:cubicBezTo>
                        <a:pt x="0" y="633204"/>
                        <a:pt x="131363" y="0"/>
                        <a:pt x="726738" y="0"/>
                      </a:cubicBezTo>
                      <a:cubicBezTo>
                        <a:pt x="1322113" y="0"/>
                        <a:pt x="1889760" y="633204"/>
                        <a:pt x="1889760" y="1155047"/>
                      </a:cubicBezTo>
                      <a:cubicBezTo>
                        <a:pt x="1889760" y="1676890"/>
                        <a:pt x="1481139" y="1701419"/>
                        <a:pt x="959296" y="1701419"/>
                      </a:cubicBezTo>
                      <a:cubicBezTo>
                        <a:pt x="437453" y="1701419"/>
                        <a:pt x="0" y="1676890"/>
                        <a:pt x="0" y="1155047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12" name="楕円 1">
                  <a:extLst>
                    <a:ext uri="{FF2B5EF4-FFF2-40B4-BE49-F238E27FC236}">
                      <a16:creationId xmlns:a16="http://schemas.microsoft.com/office/drawing/2014/main" id="{91796F02-58E9-09A1-E1ED-4DE15F9B84AC}"/>
                    </a:ext>
                  </a:extLst>
                </p:cNvPr>
                <p:cNvSpPr/>
                <p:nvPr/>
              </p:nvSpPr>
              <p:spPr>
                <a:xfrm rot="5400000" flipH="1">
                  <a:off x="2976431" y="1911293"/>
                  <a:ext cx="853933" cy="757206"/>
                </a:xfrm>
                <a:custGeom>
                  <a:avLst/>
                  <a:gdLst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1190718 h 2135598"/>
                    <a:gd name="connsiteX1" fmla="*/ 937527 w 1889760"/>
                    <a:gd name="connsiteY1" fmla="*/ 0 h 2135598"/>
                    <a:gd name="connsiteX2" fmla="*/ 1889760 w 1889760"/>
                    <a:gd name="connsiteY2" fmla="*/ 1190718 h 2135598"/>
                    <a:gd name="connsiteX3" fmla="*/ 944880 w 1889760"/>
                    <a:gd name="connsiteY3" fmla="*/ 2135598 h 2135598"/>
                    <a:gd name="connsiteX4" fmla="*/ 0 w 1889760"/>
                    <a:gd name="connsiteY4" fmla="*/ 1190718 h 2135598"/>
                    <a:gd name="connsiteX0" fmla="*/ 0 w 1889760"/>
                    <a:gd name="connsiteY0" fmla="*/ 1190718 h 2135598"/>
                    <a:gd name="connsiteX1" fmla="*/ 937527 w 1889760"/>
                    <a:gd name="connsiteY1" fmla="*/ 0 h 2135598"/>
                    <a:gd name="connsiteX2" fmla="*/ 1889760 w 1889760"/>
                    <a:gd name="connsiteY2" fmla="*/ 1190718 h 2135598"/>
                    <a:gd name="connsiteX3" fmla="*/ 944880 w 1889760"/>
                    <a:gd name="connsiteY3" fmla="*/ 2135598 h 2135598"/>
                    <a:gd name="connsiteX4" fmla="*/ 0 w 1889760"/>
                    <a:gd name="connsiteY4" fmla="*/ 1190718 h 2135598"/>
                    <a:gd name="connsiteX0" fmla="*/ 0 w 1889760"/>
                    <a:gd name="connsiteY0" fmla="*/ 1190718 h 1847316"/>
                    <a:gd name="connsiteX1" fmla="*/ 937527 w 1889760"/>
                    <a:gd name="connsiteY1" fmla="*/ 0 h 1847316"/>
                    <a:gd name="connsiteX2" fmla="*/ 1889760 w 1889760"/>
                    <a:gd name="connsiteY2" fmla="*/ 1190718 h 1847316"/>
                    <a:gd name="connsiteX3" fmla="*/ 952088 w 1889760"/>
                    <a:gd name="connsiteY3" fmla="*/ 1847316 h 1847316"/>
                    <a:gd name="connsiteX4" fmla="*/ 0 w 1889760"/>
                    <a:gd name="connsiteY4" fmla="*/ 1190718 h 1847316"/>
                    <a:gd name="connsiteX0" fmla="*/ 0 w 1889760"/>
                    <a:gd name="connsiteY0" fmla="*/ 1190718 h 1737090"/>
                    <a:gd name="connsiteX1" fmla="*/ 937527 w 1889760"/>
                    <a:gd name="connsiteY1" fmla="*/ 0 h 1737090"/>
                    <a:gd name="connsiteX2" fmla="*/ 1889760 w 1889760"/>
                    <a:gd name="connsiteY2" fmla="*/ 1190718 h 1737090"/>
                    <a:gd name="connsiteX3" fmla="*/ 959296 w 1889760"/>
                    <a:gd name="connsiteY3" fmla="*/ 1737090 h 1737090"/>
                    <a:gd name="connsiteX4" fmla="*/ 0 w 1889760"/>
                    <a:gd name="connsiteY4" fmla="*/ 1190718 h 1737090"/>
                    <a:gd name="connsiteX0" fmla="*/ 0 w 1889760"/>
                    <a:gd name="connsiteY0" fmla="*/ 1155047 h 1701419"/>
                    <a:gd name="connsiteX1" fmla="*/ 726738 w 1889760"/>
                    <a:gd name="connsiteY1" fmla="*/ 0 h 1701419"/>
                    <a:gd name="connsiteX2" fmla="*/ 1889760 w 1889760"/>
                    <a:gd name="connsiteY2" fmla="*/ 1155047 h 1701419"/>
                    <a:gd name="connsiteX3" fmla="*/ 959296 w 1889760"/>
                    <a:gd name="connsiteY3" fmla="*/ 1701419 h 1701419"/>
                    <a:gd name="connsiteX4" fmla="*/ 0 w 1889760"/>
                    <a:gd name="connsiteY4" fmla="*/ 1155047 h 1701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89760" h="1701419">
                      <a:moveTo>
                        <a:pt x="0" y="1155047"/>
                      </a:moveTo>
                      <a:cubicBezTo>
                        <a:pt x="0" y="633204"/>
                        <a:pt x="131363" y="0"/>
                        <a:pt x="726738" y="0"/>
                      </a:cubicBezTo>
                      <a:cubicBezTo>
                        <a:pt x="1322113" y="0"/>
                        <a:pt x="1889760" y="633204"/>
                        <a:pt x="1889760" y="1155047"/>
                      </a:cubicBezTo>
                      <a:cubicBezTo>
                        <a:pt x="1889760" y="1676890"/>
                        <a:pt x="1481139" y="1701419"/>
                        <a:pt x="959296" y="1701419"/>
                      </a:cubicBezTo>
                      <a:cubicBezTo>
                        <a:pt x="437453" y="1701419"/>
                        <a:pt x="0" y="1676890"/>
                        <a:pt x="0" y="1155047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13" name="楕円 1">
                  <a:extLst>
                    <a:ext uri="{FF2B5EF4-FFF2-40B4-BE49-F238E27FC236}">
                      <a16:creationId xmlns:a16="http://schemas.microsoft.com/office/drawing/2014/main" id="{0677EBE3-6322-C1F3-6CDF-5D2FFB9EB7C4}"/>
                    </a:ext>
                  </a:extLst>
                </p:cNvPr>
                <p:cNvSpPr/>
                <p:nvPr/>
              </p:nvSpPr>
              <p:spPr>
                <a:xfrm>
                  <a:off x="2803028" y="2139953"/>
                  <a:ext cx="259080" cy="315676"/>
                </a:xfrm>
                <a:custGeom>
                  <a:avLst/>
                  <a:gdLst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944880 h 1889760"/>
                    <a:gd name="connsiteX1" fmla="*/ 944880 w 1889760"/>
                    <a:gd name="connsiteY1" fmla="*/ 0 h 1889760"/>
                    <a:gd name="connsiteX2" fmla="*/ 1889760 w 1889760"/>
                    <a:gd name="connsiteY2" fmla="*/ 944880 h 1889760"/>
                    <a:gd name="connsiteX3" fmla="*/ 944880 w 1889760"/>
                    <a:gd name="connsiteY3" fmla="*/ 1889760 h 1889760"/>
                    <a:gd name="connsiteX4" fmla="*/ 0 w 1889760"/>
                    <a:gd name="connsiteY4" fmla="*/ 944880 h 1889760"/>
                    <a:gd name="connsiteX0" fmla="*/ 0 w 1889760"/>
                    <a:gd name="connsiteY0" fmla="*/ 1190718 h 2135598"/>
                    <a:gd name="connsiteX1" fmla="*/ 937527 w 1889760"/>
                    <a:gd name="connsiteY1" fmla="*/ 0 h 2135598"/>
                    <a:gd name="connsiteX2" fmla="*/ 1889760 w 1889760"/>
                    <a:gd name="connsiteY2" fmla="*/ 1190718 h 2135598"/>
                    <a:gd name="connsiteX3" fmla="*/ 944880 w 1889760"/>
                    <a:gd name="connsiteY3" fmla="*/ 2135598 h 2135598"/>
                    <a:gd name="connsiteX4" fmla="*/ 0 w 1889760"/>
                    <a:gd name="connsiteY4" fmla="*/ 1190718 h 2135598"/>
                    <a:gd name="connsiteX0" fmla="*/ 0 w 1889760"/>
                    <a:gd name="connsiteY0" fmla="*/ 1190718 h 2135598"/>
                    <a:gd name="connsiteX1" fmla="*/ 937527 w 1889760"/>
                    <a:gd name="connsiteY1" fmla="*/ 0 h 2135598"/>
                    <a:gd name="connsiteX2" fmla="*/ 1889760 w 1889760"/>
                    <a:gd name="connsiteY2" fmla="*/ 1190718 h 2135598"/>
                    <a:gd name="connsiteX3" fmla="*/ 944880 w 1889760"/>
                    <a:gd name="connsiteY3" fmla="*/ 2135598 h 2135598"/>
                    <a:gd name="connsiteX4" fmla="*/ 0 w 1889760"/>
                    <a:gd name="connsiteY4" fmla="*/ 1190718 h 2135598"/>
                    <a:gd name="connsiteX0" fmla="*/ 0 w 1889760"/>
                    <a:gd name="connsiteY0" fmla="*/ 1190718 h 1672163"/>
                    <a:gd name="connsiteX1" fmla="*/ 937527 w 1889760"/>
                    <a:gd name="connsiteY1" fmla="*/ 0 h 1672163"/>
                    <a:gd name="connsiteX2" fmla="*/ 1889760 w 1889760"/>
                    <a:gd name="connsiteY2" fmla="*/ 1190718 h 1672163"/>
                    <a:gd name="connsiteX3" fmla="*/ 854605 w 1889760"/>
                    <a:gd name="connsiteY3" fmla="*/ 1671397 h 1672163"/>
                    <a:gd name="connsiteX4" fmla="*/ 0 w 1889760"/>
                    <a:gd name="connsiteY4" fmla="*/ 1190718 h 1672163"/>
                    <a:gd name="connsiteX0" fmla="*/ 0 w 1889760"/>
                    <a:gd name="connsiteY0" fmla="*/ 1190718 h 1623692"/>
                    <a:gd name="connsiteX1" fmla="*/ 937527 w 1889760"/>
                    <a:gd name="connsiteY1" fmla="*/ 0 h 1623692"/>
                    <a:gd name="connsiteX2" fmla="*/ 1889760 w 1889760"/>
                    <a:gd name="connsiteY2" fmla="*/ 1190718 h 1623692"/>
                    <a:gd name="connsiteX3" fmla="*/ 914788 w 1889760"/>
                    <a:gd name="connsiteY3" fmla="*/ 1616786 h 1623692"/>
                    <a:gd name="connsiteX4" fmla="*/ 0 w 1889760"/>
                    <a:gd name="connsiteY4" fmla="*/ 1190718 h 16236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89760" h="1623692">
                      <a:moveTo>
                        <a:pt x="0" y="1190718"/>
                      </a:moveTo>
                      <a:cubicBezTo>
                        <a:pt x="0" y="668875"/>
                        <a:pt x="342152" y="0"/>
                        <a:pt x="937527" y="0"/>
                      </a:cubicBezTo>
                      <a:cubicBezTo>
                        <a:pt x="1532902" y="0"/>
                        <a:pt x="1889760" y="668875"/>
                        <a:pt x="1889760" y="1190718"/>
                      </a:cubicBezTo>
                      <a:cubicBezTo>
                        <a:pt x="1889760" y="1712561"/>
                        <a:pt x="1436631" y="1616786"/>
                        <a:pt x="914788" y="1616786"/>
                      </a:cubicBezTo>
                      <a:cubicBezTo>
                        <a:pt x="392945" y="1616786"/>
                        <a:pt x="0" y="1712561"/>
                        <a:pt x="0" y="1190718"/>
                      </a:cubicBezTo>
                      <a:close/>
                    </a:path>
                  </a:pathLst>
                </a:custGeom>
                <a:solidFill>
                  <a:srgbClr val="4C26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14" name="楕円 113">
                  <a:extLst>
                    <a:ext uri="{FF2B5EF4-FFF2-40B4-BE49-F238E27FC236}">
                      <a16:creationId xmlns:a16="http://schemas.microsoft.com/office/drawing/2014/main" id="{96DFA4DD-C1DA-CBE0-C88E-E1CF3D8B90F9}"/>
                    </a:ext>
                  </a:extLst>
                </p:cNvPr>
                <p:cNvSpPr/>
                <p:nvPr/>
              </p:nvSpPr>
              <p:spPr>
                <a:xfrm>
                  <a:off x="2353194" y="2077021"/>
                  <a:ext cx="307456" cy="30745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15" name="楕円 114">
                  <a:extLst>
                    <a:ext uri="{FF2B5EF4-FFF2-40B4-BE49-F238E27FC236}">
                      <a16:creationId xmlns:a16="http://schemas.microsoft.com/office/drawing/2014/main" id="{6266586D-DE1D-364C-5E50-8B258B055DA7}"/>
                    </a:ext>
                  </a:extLst>
                </p:cNvPr>
                <p:cNvSpPr/>
                <p:nvPr/>
              </p:nvSpPr>
              <p:spPr>
                <a:xfrm>
                  <a:off x="3191394" y="2077021"/>
                  <a:ext cx="307456" cy="30745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16" name="楕円 115">
                  <a:extLst>
                    <a:ext uri="{FF2B5EF4-FFF2-40B4-BE49-F238E27FC236}">
                      <a16:creationId xmlns:a16="http://schemas.microsoft.com/office/drawing/2014/main" id="{A9AF8412-1E24-6057-1D34-1588D192066E}"/>
                    </a:ext>
                  </a:extLst>
                </p:cNvPr>
                <p:cNvSpPr/>
                <p:nvPr/>
              </p:nvSpPr>
              <p:spPr>
                <a:xfrm>
                  <a:off x="2403994" y="2118741"/>
                  <a:ext cx="205856" cy="20585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17" name="楕円 116">
                  <a:extLst>
                    <a:ext uri="{FF2B5EF4-FFF2-40B4-BE49-F238E27FC236}">
                      <a16:creationId xmlns:a16="http://schemas.microsoft.com/office/drawing/2014/main" id="{C6976463-8DC5-DEEB-5DBA-EEF1CA044F1F}"/>
                    </a:ext>
                  </a:extLst>
                </p:cNvPr>
                <p:cNvSpPr/>
                <p:nvPr/>
              </p:nvSpPr>
              <p:spPr>
                <a:xfrm>
                  <a:off x="3242194" y="2118741"/>
                  <a:ext cx="205856" cy="20585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18" name="楕円 117">
                  <a:extLst>
                    <a:ext uri="{FF2B5EF4-FFF2-40B4-BE49-F238E27FC236}">
                      <a16:creationId xmlns:a16="http://schemas.microsoft.com/office/drawing/2014/main" id="{E11ED2B4-BE30-89F5-93B1-9AB7ED493BF4}"/>
                    </a:ext>
                  </a:extLst>
                </p:cNvPr>
                <p:cNvSpPr/>
                <p:nvPr/>
              </p:nvSpPr>
              <p:spPr>
                <a:xfrm>
                  <a:off x="2470190" y="2154609"/>
                  <a:ext cx="59460" cy="5946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19" name="楕円 118">
                  <a:extLst>
                    <a:ext uri="{FF2B5EF4-FFF2-40B4-BE49-F238E27FC236}">
                      <a16:creationId xmlns:a16="http://schemas.microsoft.com/office/drawing/2014/main" id="{11CF496F-4C2B-F6DD-14E1-A2771DC91FFB}"/>
                    </a:ext>
                  </a:extLst>
                </p:cNvPr>
                <p:cNvSpPr/>
                <p:nvPr/>
              </p:nvSpPr>
              <p:spPr>
                <a:xfrm>
                  <a:off x="3308391" y="2154609"/>
                  <a:ext cx="59460" cy="5946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28" name="グループ化 27">
                <a:extLst>
                  <a:ext uri="{FF2B5EF4-FFF2-40B4-BE49-F238E27FC236}">
                    <a16:creationId xmlns:a16="http://schemas.microsoft.com/office/drawing/2014/main" id="{D6038A2E-C732-912E-FFED-E179D698CEC4}"/>
                  </a:ext>
                </a:extLst>
              </p:cNvPr>
              <p:cNvGrpSpPr/>
              <p:nvPr/>
            </p:nvGrpSpPr>
            <p:grpSpPr>
              <a:xfrm>
                <a:off x="1344818" y="1779929"/>
                <a:ext cx="832567" cy="3013592"/>
                <a:chOff x="1320703" y="2064491"/>
                <a:chExt cx="796212" cy="2619115"/>
              </a:xfrm>
              <a:grpFill/>
            </p:grpSpPr>
            <p:sp>
              <p:nvSpPr>
                <p:cNvPr id="103" name="フリーフォーム: 図形 102">
                  <a:extLst>
                    <a:ext uri="{FF2B5EF4-FFF2-40B4-BE49-F238E27FC236}">
                      <a16:creationId xmlns:a16="http://schemas.microsoft.com/office/drawing/2014/main" id="{8AAB8A15-8A11-9B88-5080-B8ACF72510BF}"/>
                    </a:ext>
                  </a:extLst>
                </p:cNvPr>
                <p:cNvSpPr/>
                <p:nvPr/>
              </p:nvSpPr>
              <p:spPr>
                <a:xfrm>
                  <a:off x="1320703" y="2064491"/>
                  <a:ext cx="796212" cy="2619115"/>
                </a:xfrm>
                <a:custGeom>
                  <a:avLst/>
                  <a:gdLst>
                    <a:gd name="connsiteX0" fmla="*/ 323383 w 796212"/>
                    <a:gd name="connsiteY0" fmla="*/ 0 h 2619115"/>
                    <a:gd name="connsiteX1" fmla="*/ 646766 w 796212"/>
                    <a:gd name="connsiteY1" fmla="*/ 323383 h 2619115"/>
                    <a:gd name="connsiteX2" fmla="*/ 621353 w 796212"/>
                    <a:gd name="connsiteY2" fmla="*/ 449258 h 2619115"/>
                    <a:gd name="connsiteX3" fmla="*/ 607919 w 796212"/>
                    <a:gd name="connsiteY3" fmla="*/ 474009 h 2619115"/>
                    <a:gd name="connsiteX4" fmla="*/ 625053 w 796212"/>
                    <a:gd name="connsiteY4" fmla="*/ 494356 h 2619115"/>
                    <a:gd name="connsiteX5" fmla="*/ 713799 w 796212"/>
                    <a:gd name="connsiteY5" fmla="*/ 685677 h 2619115"/>
                    <a:gd name="connsiteX6" fmla="*/ 681150 w 796212"/>
                    <a:gd name="connsiteY6" fmla="*/ 1085180 h 2619115"/>
                    <a:gd name="connsiteX7" fmla="*/ 642531 w 796212"/>
                    <a:gd name="connsiteY7" fmla="*/ 1148722 h 2619115"/>
                    <a:gd name="connsiteX8" fmla="*/ 745953 w 796212"/>
                    <a:gd name="connsiteY8" fmla="*/ 1121630 h 2619115"/>
                    <a:gd name="connsiteX9" fmla="*/ 593771 w 796212"/>
                    <a:gd name="connsiteY9" fmla="*/ 1666848 h 2619115"/>
                    <a:gd name="connsiteX10" fmla="*/ 632988 w 796212"/>
                    <a:gd name="connsiteY10" fmla="*/ 1956785 h 2619115"/>
                    <a:gd name="connsiteX11" fmla="*/ 648862 w 796212"/>
                    <a:gd name="connsiteY11" fmla="*/ 2001222 h 2619115"/>
                    <a:gd name="connsiteX12" fmla="*/ 649242 w 796212"/>
                    <a:gd name="connsiteY12" fmla="*/ 2001669 h 2619115"/>
                    <a:gd name="connsiteX13" fmla="*/ 710146 w 796212"/>
                    <a:gd name="connsiteY13" fmla="*/ 2619115 h 2619115"/>
                    <a:gd name="connsiteX14" fmla="*/ 492920 w 796212"/>
                    <a:gd name="connsiteY14" fmla="*/ 2107668 h 2619115"/>
                    <a:gd name="connsiteX15" fmla="*/ 463615 w 796212"/>
                    <a:gd name="connsiteY15" fmla="*/ 2068580 h 2619115"/>
                    <a:gd name="connsiteX16" fmla="*/ 463841 w 796212"/>
                    <a:gd name="connsiteY16" fmla="*/ 2068446 h 2619115"/>
                    <a:gd name="connsiteX17" fmla="*/ 448830 w 796212"/>
                    <a:gd name="connsiteY17" fmla="*/ 2052376 h 2619115"/>
                    <a:gd name="connsiteX18" fmla="*/ 325757 w 796212"/>
                    <a:gd name="connsiteY18" fmla="*/ 1666848 h 2619115"/>
                    <a:gd name="connsiteX19" fmla="*/ 397520 w 796212"/>
                    <a:gd name="connsiteY19" fmla="*/ 1362011 h 2619115"/>
                    <a:gd name="connsiteX20" fmla="*/ 429643 w 796212"/>
                    <a:gd name="connsiteY20" fmla="*/ 1311494 h 2619115"/>
                    <a:gd name="connsiteX21" fmla="*/ 406949 w 796212"/>
                    <a:gd name="connsiteY21" fmla="*/ 1320507 h 2619115"/>
                    <a:gd name="connsiteX22" fmla="*/ 393162 w 796212"/>
                    <a:gd name="connsiteY22" fmla="*/ 771592 h 2619115"/>
                    <a:gd name="connsiteX23" fmla="*/ 350890 w 796212"/>
                    <a:gd name="connsiteY23" fmla="*/ 643993 h 2619115"/>
                    <a:gd name="connsiteX24" fmla="*/ 323383 w 796212"/>
                    <a:gd name="connsiteY24" fmla="*/ 646766 h 2619115"/>
                    <a:gd name="connsiteX25" fmla="*/ 0 w 796212"/>
                    <a:gd name="connsiteY25" fmla="*/ 323383 h 2619115"/>
                    <a:gd name="connsiteX26" fmla="*/ 323383 w 796212"/>
                    <a:gd name="connsiteY26" fmla="*/ 0 h 26191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796212" h="2619115">
                      <a:moveTo>
                        <a:pt x="323383" y="0"/>
                      </a:moveTo>
                      <a:cubicBezTo>
                        <a:pt x="501982" y="0"/>
                        <a:pt x="646766" y="144784"/>
                        <a:pt x="646766" y="323383"/>
                      </a:cubicBezTo>
                      <a:cubicBezTo>
                        <a:pt x="646766" y="368033"/>
                        <a:pt x="637717" y="410569"/>
                        <a:pt x="621353" y="449258"/>
                      </a:cubicBezTo>
                      <a:lnTo>
                        <a:pt x="607919" y="474009"/>
                      </a:lnTo>
                      <a:lnTo>
                        <a:pt x="625053" y="494356"/>
                      </a:lnTo>
                      <a:cubicBezTo>
                        <a:pt x="664100" y="550006"/>
                        <a:pt x="694724" y="614489"/>
                        <a:pt x="713799" y="685677"/>
                      </a:cubicBezTo>
                      <a:cubicBezTo>
                        <a:pt x="751949" y="828054"/>
                        <a:pt x="736679" y="970298"/>
                        <a:pt x="681150" y="1085180"/>
                      </a:cubicBezTo>
                      <a:lnTo>
                        <a:pt x="642531" y="1148722"/>
                      </a:lnTo>
                      <a:lnTo>
                        <a:pt x="745953" y="1121630"/>
                      </a:lnTo>
                      <a:cubicBezTo>
                        <a:pt x="647623" y="1274667"/>
                        <a:pt x="593771" y="1467604"/>
                        <a:pt x="593771" y="1666848"/>
                      </a:cubicBezTo>
                      <a:cubicBezTo>
                        <a:pt x="593771" y="1766471"/>
                        <a:pt x="607234" y="1864516"/>
                        <a:pt x="632988" y="1956785"/>
                      </a:cubicBezTo>
                      <a:lnTo>
                        <a:pt x="648862" y="2001222"/>
                      </a:lnTo>
                      <a:lnTo>
                        <a:pt x="649242" y="2001669"/>
                      </a:lnTo>
                      <a:cubicBezTo>
                        <a:pt x="818236" y="2250892"/>
                        <a:pt x="845503" y="2527331"/>
                        <a:pt x="710146" y="2619115"/>
                      </a:cubicBezTo>
                      <a:cubicBezTo>
                        <a:pt x="681610" y="2453562"/>
                        <a:pt x="604741" y="2272577"/>
                        <a:pt x="492920" y="2107668"/>
                      </a:cubicBezTo>
                      <a:lnTo>
                        <a:pt x="463615" y="2068580"/>
                      </a:lnTo>
                      <a:lnTo>
                        <a:pt x="463841" y="2068446"/>
                      </a:lnTo>
                      <a:lnTo>
                        <a:pt x="448830" y="2052376"/>
                      </a:lnTo>
                      <a:cubicBezTo>
                        <a:pt x="372789" y="1953710"/>
                        <a:pt x="325757" y="1817407"/>
                        <a:pt x="325757" y="1666848"/>
                      </a:cubicBezTo>
                      <a:cubicBezTo>
                        <a:pt x="325757" y="1553930"/>
                        <a:pt x="352212" y="1449029"/>
                        <a:pt x="397520" y="1362011"/>
                      </a:cubicBezTo>
                      <a:lnTo>
                        <a:pt x="429643" y="1311494"/>
                      </a:lnTo>
                      <a:lnTo>
                        <a:pt x="406949" y="1320507"/>
                      </a:lnTo>
                      <a:cubicBezTo>
                        <a:pt x="447405" y="1139851"/>
                        <a:pt x="441011" y="950167"/>
                        <a:pt x="393162" y="771592"/>
                      </a:cubicBezTo>
                      <a:lnTo>
                        <a:pt x="350890" y="643993"/>
                      </a:lnTo>
                      <a:lnTo>
                        <a:pt x="323383" y="646766"/>
                      </a:lnTo>
                      <a:cubicBezTo>
                        <a:pt x="144784" y="646766"/>
                        <a:pt x="0" y="501982"/>
                        <a:pt x="0" y="323383"/>
                      </a:cubicBezTo>
                      <a:cubicBezTo>
                        <a:pt x="0" y="144784"/>
                        <a:pt x="144784" y="0"/>
                        <a:pt x="323383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04" name="楕円 103">
                  <a:extLst>
                    <a:ext uri="{FF2B5EF4-FFF2-40B4-BE49-F238E27FC236}">
                      <a16:creationId xmlns:a16="http://schemas.microsoft.com/office/drawing/2014/main" id="{21FD4339-C950-7D48-8786-FF742D1C1245}"/>
                    </a:ext>
                  </a:extLst>
                </p:cNvPr>
                <p:cNvSpPr/>
                <p:nvPr/>
              </p:nvSpPr>
              <p:spPr>
                <a:xfrm>
                  <a:off x="1406901" y="2246038"/>
                  <a:ext cx="326105" cy="326105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5DE4F7A6-E1F3-6FE2-234C-6106CD4C130D}"/>
                  </a:ext>
                </a:extLst>
              </p:cNvPr>
              <p:cNvSpPr/>
              <p:nvPr/>
            </p:nvSpPr>
            <p:spPr>
              <a:xfrm>
                <a:off x="1580299" y="2684201"/>
                <a:ext cx="578573" cy="646766"/>
              </a:xfrm>
              <a:custGeom>
                <a:avLst/>
                <a:gdLst>
                  <a:gd name="connsiteX0" fmla="*/ 273020 w 578573"/>
                  <a:gd name="connsiteY0" fmla="*/ 0 h 646766"/>
                  <a:gd name="connsiteX1" fmla="*/ 328043 w 578573"/>
                  <a:gd name="connsiteY1" fmla="*/ 6159 h 646766"/>
                  <a:gd name="connsiteX2" fmla="*/ 373290 w 578573"/>
                  <a:gd name="connsiteY2" fmla="*/ 21756 h 646766"/>
                  <a:gd name="connsiteX3" fmla="*/ 420595 w 578573"/>
                  <a:gd name="connsiteY3" fmla="*/ 14840 h 646766"/>
                  <a:gd name="connsiteX4" fmla="*/ 578573 w 578573"/>
                  <a:gd name="connsiteY4" fmla="*/ 129213 h 646766"/>
                  <a:gd name="connsiteX5" fmla="*/ 566157 w 578573"/>
                  <a:gd name="connsiteY5" fmla="*/ 173732 h 646766"/>
                  <a:gd name="connsiteX6" fmla="*/ 536655 w 578573"/>
                  <a:gd name="connsiteY6" fmla="*/ 205413 h 646766"/>
                  <a:gd name="connsiteX7" fmla="*/ 566158 w 578573"/>
                  <a:gd name="connsiteY7" fmla="*/ 237095 h 646766"/>
                  <a:gd name="connsiteX8" fmla="*/ 578572 w 578573"/>
                  <a:gd name="connsiteY8" fmla="*/ 281613 h 646766"/>
                  <a:gd name="connsiteX9" fmla="*/ 566158 w 578573"/>
                  <a:gd name="connsiteY9" fmla="*/ 326132 h 646766"/>
                  <a:gd name="connsiteX10" fmla="*/ 541559 w 578573"/>
                  <a:gd name="connsiteY10" fmla="*/ 352546 h 646766"/>
                  <a:gd name="connsiteX11" fmla="*/ 540494 w 578573"/>
                  <a:gd name="connsiteY11" fmla="*/ 364267 h 646766"/>
                  <a:gd name="connsiteX12" fmla="*/ 539518 w 578573"/>
                  <a:gd name="connsiteY12" fmla="*/ 367239 h 646766"/>
                  <a:gd name="connsiteX13" fmla="*/ 566158 w 578573"/>
                  <a:gd name="connsiteY13" fmla="*/ 395844 h 646766"/>
                  <a:gd name="connsiteX14" fmla="*/ 578572 w 578573"/>
                  <a:gd name="connsiteY14" fmla="*/ 440363 h 646766"/>
                  <a:gd name="connsiteX15" fmla="*/ 482087 w 578573"/>
                  <a:gd name="connsiteY15" fmla="*/ 545747 h 646766"/>
                  <a:gd name="connsiteX16" fmla="*/ 451784 w 578573"/>
                  <a:gd name="connsiteY16" fmla="*/ 550177 h 646766"/>
                  <a:gd name="connsiteX17" fmla="*/ 455924 w 578573"/>
                  <a:gd name="connsiteY17" fmla="*/ 560950 h 646766"/>
                  <a:gd name="connsiteX18" fmla="*/ 451420 w 578573"/>
                  <a:gd name="connsiteY18" fmla="*/ 598451 h 646766"/>
                  <a:gd name="connsiteX19" fmla="*/ 292139 w 578573"/>
                  <a:gd name="connsiteY19" fmla="*/ 632177 h 646766"/>
                  <a:gd name="connsiteX20" fmla="*/ 247159 w 578573"/>
                  <a:gd name="connsiteY20" fmla="*/ 605153 h 646766"/>
                  <a:gd name="connsiteX21" fmla="*/ 245458 w 578573"/>
                  <a:gd name="connsiteY21" fmla="*/ 603251 h 646766"/>
                  <a:gd name="connsiteX22" fmla="*/ 217998 w 578573"/>
                  <a:gd name="connsiteY22" fmla="*/ 600177 h 646766"/>
                  <a:gd name="connsiteX23" fmla="*/ 0 w 578573"/>
                  <a:gd name="connsiteY23" fmla="*/ 303168 h 646766"/>
                  <a:gd name="connsiteX24" fmla="*/ 273020 w 578573"/>
                  <a:gd name="connsiteY24" fmla="*/ 0 h 646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78573" h="646766">
                    <a:moveTo>
                      <a:pt x="273020" y="0"/>
                    </a:moveTo>
                    <a:cubicBezTo>
                      <a:pt x="291868" y="-1"/>
                      <a:pt x="310271" y="2120"/>
                      <a:pt x="328043" y="6159"/>
                    </a:cubicBezTo>
                    <a:lnTo>
                      <a:pt x="373290" y="21756"/>
                    </a:lnTo>
                    <a:lnTo>
                      <a:pt x="420595" y="14840"/>
                    </a:lnTo>
                    <a:cubicBezTo>
                      <a:pt x="507843" y="14841"/>
                      <a:pt x="578572" y="66047"/>
                      <a:pt x="578573" y="129213"/>
                    </a:cubicBezTo>
                    <a:cubicBezTo>
                      <a:pt x="578572" y="145004"/>
                      <a:pt x="574152" y="160048"/>
                      <a:pt x="566157" y="173732"/>
                    </a:cubicBezTo>
                    <a:lnTo>
                      <a:pt x="536655" y="205413"/>
                    </a:lnTo>
                    <a:lnTo>
                      <a:pt x="566158" y="237095"/>
                    </a:lnTo>
                    <a:cubicBezTo>
                      <a:pt x="574152" y="250778"/>
                      <a:pt x="578573" y="265821"/>
                      <a:pt x="578572" y="281613"/>
                    </a:cubicBezTo>
                    <a:cubicBezTo>
                      <a:pt x="578573" y="297404"/>
                      <a:pt x="574152" y="312448"/>
                      <a:pt x="566158" y="326132"/>
                    </a:cubicBezTo>
                    <a:lnTo>
                      <a:pt x="541559" y="352546"/>
                    </a:lnTo>
                    <a:lnTo>
                      <a:pt x="540494" y="364267"/>
                    </a:lnTo>
                    <a:lnTo>
                      <a:pt x="539518" y="367239"/>
                    </a:lnTo>
                    <a:lnTo>
                      <a:pt x="566158" y="395844"/>
                    </a:lnTo>
                    <a:cubicBezTo>
                      <a:pt x="574152" y="409527"/>
                      <a:pt x="578573" y="424572"/>
                      <a:pt x="578572" y="440363"/>
                    </a:cubicBezTo>
                    <a:cubicBezTo>
                      <a:pt x="578572" y="487738"/>
                      <a:pt x="538788" y="528385"/>
                      <a:pt x="482087" y="545747"/>
                    </a:cubicBezTo>
                    <a:lnTo>
                      <a:pt x="451784" y="550177"/>
                    </a:lnTo>
                    <a:lnTo>
                      <a:pt x="455924" y="560950"/>
                    </a:lnTo>
                    <a:cubicBezTo>
                      <a:pt x="457791" y="573855"/>
                      <a:pt x="456444" y="586601"/>
                      <a:pt x="451420" y="598451"/>
                    </a:cubicBezTo>
                    <a:cubicBezTo>
                      <a:pt x="431327" y="645851"/>
                      <a:pt x="360014" y="660950"/>
                      <a:pt x="292139" y="632177"/>
                    </a:cubicBezTo>
                    <a:cubicBezTo>
                      <a:pt x="275169" y="624983"/>
                      <a:pt x="260022" y="615729"/>
                      <a:pt x="247159" y="605153"/>
                    </a:cubicBezTo>
                    <a:lnTo>
                      <a:pt x="245458" y="603251"/>
                    </a:lnTo>
                    <a:lnTo>
                      <a:pt x="217998" y="600177"/>
                    </a:lnTo>
                    <a:cubicBezTo>
                      <a:pt x="93586" y="571907"/>
                      <a:pt x="-1" y="449674"/>
                      <a:pt x="0" y="303168"/>
                    </a:cubicBezTo>
                    <a:cubicBezTo>
                      <a:pt x="-1" y="135733"/>
                      <a:pt x="122235" y="0"/>
                      <a:pt x="273020" y="0"/>
                    </a:cubicBezTo>
                    <a:close/>
                  </a:path>
                </a:pathLst>
              </a:custGeom>
              <a:solidFill>
                <a:srgbClr val="4C2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0" name="楕円 1">
                <a:extLst>
                  <a:ext uri="{FF2B5EF4-FFF2-40B4-BE49-F238E27FC236}">
                    <a16:creationId xmlns:a16="http://schemas.microsoft.com/office/drawing/2014/main" id="{49343AC7-D9B1-9266-55A1-DFF299602725}"/>
                  </a:ext>
                </a:extLst>
              </p:cNvPr>
              <p:cNvSpPr/>
              <p:nvPr/>
            </p:nvSpPr>
            <p:spPr>
              <a:xfrm>
                <a:off x="3524545" y="3456132"/>
                <a:ext cx="852603" cy="1039913"/>
              </a:xfrm>
              <a:custGeom>
                <a:avLst/>
                <a:gdLst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1190718 h 2135598"/>
                  <a:gd name="connsiteX1" fmla="*/ 937527 w 1889760"/>
                  <a:gd name="connsiteY1" fmla="*/ 0 h 2135598"/>
                  <a:gd name="connsiteX2" fmla="*/ 1889760 w 1889760"/>
                  <a:gd name="connsiteY2" fmla="*/ 1190718 h 2135598"/>
                  <a:gd name="connsiteX3" fmla="*/ 944880 w 1889760"/>
                  <a:gd name="connsiteY3" fmla="*/ 2135598 h 2135598"/>
                  <a:gd name="connsiteX4" fmla="*/ 0 w 1889760"/>
                  <a:gd name="connsiteY4" fmla="*/ 1190718 h 2135598"/>
                  <a:gd name="connsiteX0" fmla="*/ 0 w 1889760"/>
                  <a:gd name="connsiteY0" fmla="*/ 1190718 h 2135598"/>
                  <a:gd name="connsiteX1" fmla="*/ 937527 w 1889760"/>
                  <a:gd name="connsiteY1" fmla="*/ 0 h 2135598"/>
                  <a:gd name="connsiteX2" fmla="*/ 1889760 w 1889760"/>
                  <a:gd name="connsiteY2" fmla="*/ 1190718 h 2135598"/>
                  <a:gd name="connsiteX3" fmla="*/ 944880 w 1889760"/>
                  <a:gd name="connsiteY3" fmla="*/ 2135598 h 2135598"/>
                  <a:gd name="connsiteX4" fmla="*/ 0 w 1889760"/>
                  <a:gd name="connsiteY4" fmla="*/ 1190718 h 2135598"/>
                  <a:gd name="connsiteX0" fmla="*/ 0 w 1882407"/>
                  <a:gd name="connsiteY0" fmla="*/ 1490411 h 2138028"/>
                  <a:gd name="connsiteX1" fmla="*/ 930174 w 1882407"/>
                  <a:gd name="connsiteY1" fmla="*/ 2430 h 2138028"/>
                  <a:gd name="connsiteX2" fmla="*/ 1882407 w 1882407"/>
                  <a:gd name="connsiteY2" fmla="*/ 1193148 h 2138028"/>
                  <a:gd name="connsiteX3" fmla="*/ 937527 w 1882407"/>
                  <a:gd name="connsiteY3" fmla="*/ 2138028 h 2138028"/>
                  <a:gd name="connsiteX4" fmla="*/ 0 w 1882407"/>
                  <a:gd name="connsiteY4" fmla="*/ 1490411 h 2138028"/>
                  <a:gd name="connsiteX0" fmla="*/ 0 w 1882407"/>
                  <a:gd name="connsiteY0" fmla="*/ 1487993 h 2135610"/>
                  <a:gd name="connsiteX1" fmla="*/ 930174 w 1882407"/>
                  <a:gd name="connsiteY1" fmla="*/ 12 h 2135610"/>
                  <a:gd name="connsiteX2" fmla="*/ 1882407 w 1882407"/>
                  <a:gd name="connsiteY2" fmla="*/ 1511461 h 2135610"/>
                  <a:gd name="connsiteX3" fmla="*/ 937527 w 1882407"/>
                  <a:gd name="connsiteY3" fmla="*/ 2135610 h 2135610"/>
                  <a:gd name="connsiteX4" fmla="*/ 0 w 1882407"/>
                  <a:gd name="connsiteY4" fmla="*/ 1487993 h 2135610"/>
                  <a:gd name="connsiteX0" fmla="*/ 0 w 1882407"/>
                  <a:gd name="connsiteY0" fmla="*/ 1488535 h 2136152"/>
                  <a:gd name="connsiteX1" fmla="*/ 930174 w 1882407"/>
                  <a:gd name="connsiteY1" fmla="*/ 554 h 2136152"/>
                  <a:gd name="connsiteX2" fmla="*/ 1882407 w 1882407"/>
                  <a:gd name="connsiteY2" fmla="*/ 1512003 h 2136152"/>
                  <a:gd name="connsiteX3" fmla="*/ 937527 w 1882407"/>
                  <a:gd name="connsiteY3" fmla="*/ 2136152 h 2136152"/>
                  <a:gd name="connsiteX4" fmla="*/ 0 w 1882407"/>
                  <a:gd name="connsiteY4" fmla="*/ 1488535 h 2136152"/>
                  <a:gd name="connsiteX0" fmla="*/ 0 w 1882407"/>
                  <a:gd name="connsiteY0" fmla="*/ 1488086 h 2135703"/>
                  <a:gd name="connsiteX1" fmla="*/ 930174 w 1882407"/>
                  <a:gd name="connsiteY1" fmla="*/ 105 h 2135703"/>
                  <a:gd name="connsiteX2" fmla="*/ 1882407 w 1882407"/>
                  <a:gd name="connsiteY2" fmla="*/ 1511554 h 2135703"/>
                  <a:gd name="connsiteX3" fmla="*/ 937527 w 1882407"/>
                  <a:gd name="connsiteY3" fmla="*/ 2135703 h 2135703"/>
                  <a:gd name="connsiteX4" fmla="*/ 0 w 1882407"/>
                  <a:gd name="connsiteY4" fmla="*/ 1488086 h 2135703"/>
                  <a:gd name="connsiteX0" fmla="*/ 0 w 1882407"/>
                  <a:gd name="connsiteY0" fmla="*/ 1488086 h 2268689"/>
                  <a:gd name="connsiteX1" fmla="*/ 930174 w 1882407"/>
                  <a:gd name="connsiteY1" fmla="*/ 105 h 2268689"/>
                  <a:gd name="connsiteX2" fmla="*/ 1882407 w 1882407"/>
                  <a:gd name="connsiteY2" fmla="*/ 1511554 h 2268689"/>
                  <a:gd name="connsiteX3" fmla="*/ 952233 w 1882407"/>
                  <a:gd name="connsiteY3" fmla="*/ 2268689 h 2268689"/>
                  <a:gd name="connsiteX4" fmla="*/ 0 w 1882407"/>
                  <a:gd name="connsiteY4" fmla="*/ 1488086 h 2268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82407" h="2268689">
                    <a:moveTo>
                      <a:pt x="0" y="1488086"/>
                    </a:moveTo>
                    <a:cubicBezTo>
                      <a:pt x="0" y="966243"/>
                      <a:pt x="263488" y="-11628"/>
                      <a:pt x="930174" y="105"/>
                    </a:cubicBezTo>
                    <a:cubicBezTo>
                      <a:pt x="1596860" y="11838"/>
                      <a:pt x="1882407" y="989711"/>
                      <a:pt x="1882407" y="1511554"/>
                    </a:cubicBezTo>
                    <a:cubicBezTo>
                      <a:pt x="1882407" y="2033397"/>
                      <a:pt x="1474076" y="2268689"/>
                      <a:pt x="952233" y="2268689"/>
                    </a:cubicBezTo>
                    <a:cubicBezTo>
                      <a:pt x="430390" y="2268689"/>
                      <a:pt x="0" y="2009929"/>
                      <a:pt x="0" y="1488086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1" name="楕円 1">
                <a:extLst>
                  <a:ext uri="{FF2B5EF4-FFF2-40B4-BE49-F238E27FC236}">
                    <a16:creationId xmlns:a16="http://schemas.microsoft.com/office/drawing/2014/main" id="{5DEA4D25-4906-B4A9-4BD2-76CC3A19711A}"/>
                  </a:ext>
                </a:extLst>
              </p:cNvPr>
              <p:cNvSpPr/>
              <p:nvPr/>
            </p:nvSpPr>
            <p:spPr>
              <a:xfrm flipV="1">
                <a:off x="3685293" y="3456355"/>
                <a:ext cx="531108" cy="105872"/>
              </a:xfrm>
              <a:custGeom>
                <a:avLst/>
                <a:gdLst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1190718 h 2135598"/>
                  <a:gd name="connsiteX1" fmla="*/ 937527 w 1889760"/>
                  <a:gd name="connsiteY1" fmla="*/ 0 h 2135598"/>
                  <a:gd name="connsiteX2" fmla="*/ 1889760 w 1889760"/>
                  <a:gd name="connsiteY2" fmla="*/ 1190718 h 2135598"/>
                  <a:gd name="connsiteX3" fmla="*/ 944880 w 1889760"/>
                  <a:gd name="connsiteY3" fmla="*/ 2135598 h 2135598"/>
                  <a:gd name="connsiteX4" fmla="*/ 0 w 1889760"/>
                  <a:gd name="connsiteY4" fmla="*/ 1190718 h 2135598"/>
                  <a:gd name="connsiteX0" fmla="*/ 0 w 1889760"/>
                  <a:gd name="connsiteY0" fmla="*/ 1190718 h 2135598"/>
                  <a:gd name="connsiteX1" fmla="*/ 937527 w 1889760"/>
                  <a:gd name="connsiteY1" fmla="*/ 0 h 2135598"/>
                  <a:gd name="connsiteX2" fmla="*/ 1889760 w 1889760"/>
                  <a:gd name="connsiteY2" fmla="*/ 1190718 h 2135598"/>
                  <a:gd name="connsiteX3" fmla="*/ 944880 w 1889760"/>
                  <a:gd name="connsiteY3" fmla="*/ 2135598 h 2135598"/>
                  <a:gd name="connsiteX4" fmla="*/ 0 w 1889760"/>
                  <a:gd name="connsiteY4" fmla="*/ 1190718 h 2135598"/>
                  <a:gd name="connsiteX0" fmla="*/ 0 w 1882407"/>
                  <a:gd name="connsiteY0" fmla="*/ 1490411 h 2138028"/>
                  <a:gd name="connsiteX1" fmla="*/ 930174 w 1882407"/>
                  <a:gd name="connsiteY1" fmla="*/ 2430 h 2138028"/>
                  <a:gd name="connsiteX2" fmla="*/ 1882407 w 1882407"/>
                  <a:gd name="connsiteY2" fmla="*/ 1193148 h 2138028"/>
                  <a:gd name="connsiteX3" fmla="*/ 937527 w 1882407"/>
                  <a:gd name="connsiteY3" fmla="*/ 2138028 h 2138028"/>
                  <a:gd name="connsiteX4" fmla="*/ 0 w 1882407"/>
                  <a:gd name="connsiteY4" fmla="*/ 1490411 h 2138028"/>
                  <a:gd name="connsiteX0" fmla="*/ 0 w 1882407"/>
                  <a:gd name="connsiteY0" fmla="*/ 1487993 h 2135610"/>
                  <a:gd name="connsiteX1" fmla="*/ 930174 w 1882407"/>
                  <a:gd name="connsiteY1" fmla="*/ 12 h 2135610"/>
                  <a:gd name="connsiteX2" fmla="*/ 1882407 w 1882407"/>
                  <a:gd name="connsiteY2" fmla="*/ 1511461 h 2135610"/>
                  <a:gd name="connsiteX3" fmla="*/ 937527 w 1882407"/>
                  <a:gd name="connsiteY3" fmla="*/ 2135610 h 2135610"/>
                  <a:gd name="connsiteX4" fmla="*/ 0 w 1882407"/>
                  <a:gd name="connsiteY4" fmla="*/ 1487993 h 2135610"/>
                  <a:gd name="connsiteX0" fmla="*/ 0 w 1882407"/>
                  <a:gd name="connsiteY0" fmla="*/ 1488535 h 2136152"/>
                  <a:gd name="connsiteX1" fmla="*/ 930174 w 1882407"/>
                  <a:gd name="connsiteY1" fmla="*/ 554 h 2136152"/>
                  <a:gd name="connsiteX2" fmla="*/ 1882407 w 1882407"/>
                  <a:gd name="connsiteY2" fmla="*/ 1512003 h 2136152"/>
                  <a:gd name="connsiteX3" fmla="*/ 937527 w 1882407"/>
                  <a:gd name="connsiteY3" fmla="*/ 2136152 h 2136152"/>
                  <a:gd name="connsiteX4" fmla="*/ 0 w 1882407"/>
                  <a:gd name="connsiteY4" fmla="*/ 1488535 h 2136152"/>
                  <a:gd name="connsiteX0" fmla="*/ 0 w 1882407"/>
                  <a:gd name="connsiteY0" fmla="*/ 1488086 h 2135703"/>
                  <a:gd name="connsiteX1" fmla="*/ 930174 w 1882407"/>
                  <a:gd name="connsiteY1" fmla="*/ 105 h 2135703"/>
                  <a:gd name="connsiteX2" fmla="*/ 1882407 w 1882407"/>
                  <a:gd name="connsiteY2" fmla="*/ 1511554 h 2135703"/>
                  <a:gd name="connsiteX3" fmla="*/ 937527 w 1882407"/>
                  <a:gd name="connsiteY3" fmla="*/ 2135703 h 2135703"/>
                  <a:gd name="connsiteX4" fmla="*/ 0 w 1882407"/>
                  <a:gd name="connsiteY4" fmla="*/ 1488086 h 2135703"/>
                  <a:gd name="connsiteX0" fmla="*/ 0 w 1882407"/>
                  <a:gd name="connsiteY0" fmla="*/ 1488086 h 2268689"/>
                  <a:gd name="connsiteX1" fmla="*/ 930174 w 1882407"/>
                  <a:gd name="connsiteY1" fmla="*/ 105 h 2268689"/>
                  <a:gd name="connsiteX2" fmla="*/ 1882407 w 1882407"/>
                  <a:gd name="connsiteY2" fmla="*/ 1511554 h 2268689"/>
                  <a:gd name="connsiteX3" fmla="*/ 952233 w 1882407"/>
                  <a:gd name="connsiteY3" fmla="*/ 2268689 h 2268689"/>
                  <a:gd name="connsiteX4" fmla="*/ 0 w 1882407"/>
                  <a:gd name="connsiteY4" fmla="*/ 1488086 h 2268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82407" h="2268689">
                    <a:moveTo>
                      <a:pt x="0" y="1488086"/>
                    </a:moveTo>
                    <a:cubicBezTo>
                      <a:pt x="0" y="966243"/>
                      <a:pt x="263488" y="-11628"/>
                      <a:pt x="930174" y="105"/>
                    </a:cubicBezTo>
                    <a:cubicBezTo>
                      <a:pt x="1596860" y="11838"/>
                      <a:pt x="1882407" y="989711"/>
                      <a:pt x="1882407" y="1511554"/>
                    </a:cubicBezTo>
                    <a:cubicBezTo>
                      <a:pt x="1882407" y="2033397"/>
                      <a:pt x="1474076" y="2268689"/>
                      <a:pt x="952233" y="2268689"/>
                    </a:cubicBezTo>
                    <a:cubicBezTo>
                      <a:pt x="430390" y="2268689"/>
                      <a:pt x="0" y="2009929"/>
                      <a:pt x="0" y="1488086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96" name="楕円 1">
                <a:extLst>
                  <a:ext uri="{FF2B5EF4-FFF2-40B4-BE49-F238E27FC236}">
                    <a16:creationId xmlns:a16="http://schemas.microsoft.com/office/drawing/2014/main" id="{4CD4BFBE-73BA-AE85-8E73-6A4F08B7B24B}"/>
                  </a:ext>
                </a:extLst>
              </p:cNvPr>
              <p:cNvSpPr/>
              <p:nvPr/>
            </p:nvSpPr>
            <p:spPr>
              <a:xfrm flipV="1">
                <a:off x="3685293" y="3526205"/>
                <a:ext cx="531108" cy="105872"/>
              </a:xfrm>
              <a:custGeom>
                <a:avLst/>
                <a:gdLst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1190718 h 2135598"/>
                  <a:gd name="connsiteX1" fmla="*/ 937527 w 1889760"/>
                  <a:gd name="connsiteY1" fmla="*/ 0 h 2135598"/>
                  <a:gd name="connsiteX2" fmla="*/ 1889760 w 1889760"/>
                  <a:gd name="connsiteY2" fmla="*/ 1190718 h 2135598"/>
                  <a:gd name="connsiteX3" fmla="*/ 944880 w 1889760"/>
                  <a:gd name="connsiteY3" fmla="*/ 2135598 h 2135598"/>
                  <a:gd name="connsiteX4" fmla="*/ 0 w 1889760"/>
                  <a:gd name="connsiteY4" fmla="*/ 1190718 h 2135598"/>
                  <a:gd name="connsiteX0" fmla="*/ 0 w 1889760"/>
                  <a:gd name="connsiteY0" fmla="*/ 1190718 h 2135598"/>
                  <a:gd name="connsiteX1" fmla="*/ 937527 w 1889760"/>
                  <a:gd name="connsiteY1" fmla="*/ 0 h 2135598"/>
                  <a:gd name="connsiteX2" fmla="*/ 1889760 w 1889760"/>
                  <a:gd name="connsiteY2" fmla="*/ 1190718 h 2135598"/>
                  <a:gd name="connsiteX3" fmla="*/ 944880 w 1889760"/>
                  <a:gd name="connsiteY3" fmla="*/ 2135598 h 2135598"/>
                  <a:gd name="connsiteX4" fmla="*/ 0 w 1889760"/>
                  <a:gd name="connsiteY4" fmla="*/ 1190718 h 2135598"/>
                  <a:gd name="connsiteX0" fmla="*/ 0 w 1882407"/>
                  <a:gd name="connsiteY0" fmla="*/ 1490411 h 2138028"/>
                  <a:gd name="connsiteX1" fmla="*/ 930174 w 1882407"/>
                  <a:gd name="connsiteY1" fmla="*/ 2430 h 2138028"/>
                  <a:gd name="connsiteX2" fmla="*/ 1882407 w 1882407"/>
                  <a:gd name="connsiteY2" fmla="*/ 1193148 h 2138028"/>
                  <a:gd name="connsiteX3" fmla="*/ 937527 w 1882407"/>
                  <a:gd name="connsiteY3" fmla="*/ 2138028 h 2138028"/>
                  <a:gd name="connsiteX4" fmla="*/ 0 w 1882407"/>
                  <a:gd name="connsiteY4" fmla="*/ 1490411 h 2138028"/>
                  <a:gd name="connsiteX0" fmla="*/ 0 w 1882407"/>
                  <a:gd name="connsiteY0" fmla="*/ 1487993 h 2135610"/>
                  <a:gd name="connsiteX1" fmla="*/ 930174 w 1882407"/>
                  <a:gd name="connsiteY1" fmla="*/ 12 h 2135610"/>
                  <a:gd name="connsiteX2" fmla="*/ 1882407 w 1882407"/>
                  <a:gd name="connsiteY2" fmla="*/ 1511461 h 2135610"/>
                  <a:gd name="connsiteX3" fmla="*/ 937527 w 1882407"/>
                  <a:gd name="connsiteY3" fmla="*/ 2135610 h 2135610"/>
                  <a:gd name="connsiteX4" fmla="*/ 0 w 1882407"/>
                  <a:gd name="connsiteY4" fmla="*/ 1487993 h 2135610"/>
                  <a:gd name="connsiteX0" fmla="*/ 0 w 1882407"/>
                  <a:gd name="connsiteY0" fmla="*/ 1488535 h 2136152"/>
                  <a:gd name="connsiteX1" fmla="*/ 930174 w 1882407"/>
                  <a:gd name="connsiteY1" fmla="*/ 554 h 2136152"/>
                  <a:gd name="connsiteX2" fmla="*/ 1882407 w 1882407"/>
                  <a:gd name="connsiteY2" fmla="*/ 1512003 h 2136152"/>
                  <a:gd name="connsiteX3" fmla="*/ 937527 w 1882407"/>
                  <a:gd name="connsiteY3" fmla="*/ 2136152 h 2136152"/>
                  <a:gd name="connsiteX4" fmla="*/ 0 w 1882407"/>
                  <a:gd name="connsiteY4" fmla="*/ 1488535 h 2136152"/>
                  <a:gd name="connsiteX0" fmla="*/ 0 w 1882407"/>
                  <a:gd name="connsiteY0" fmla="*/ 1488086 h 2135703"/>
                  <a:gd name="connsiteX1" fmla="*/ 930174 w 1882407"/>
                  <a:gd name="connsiteY1" fmla="*/ 105 h 2135703"/>
                  <a:gd name="connsiteX2" fmla="*/ 1882407 w 1882407"/>
                  <a:gd name="connsiteY2" fmla="*/ 1511554 h 2135703"/>
                  <a:gd name="connsiteX3" fmla="*/ 937527 w 1882407"/>
                  <a:gd name="connsiteY3" fmla="*/ 2135703 h 2135703"/>
                  <a:gd name="connsiteX4" fmla="*/ 0 w 1882407"/>
                  <a:gd name="connsiteY4" fmla="*/ 1488086 h 2135703"/>
                  <a:gd name="connsiteX0" fmla="*/ 0 w 1882407"/>
                  <a:gd name="connsiteY0" fmla="*/ 1488086 h 2268689"/>
                  <a:gd name="connsiteX1" fmla="*/ 930174 w 1882407"/>
                  <a:gd name="connsiteY1" fmla="*/ 105 h 2268689"/>
                  <a:gd name="connsiteX2" fmla="*/ 1882407 w 1882407"/>
                  <a:gd name="connsiteY2" fmla="*/ 1511554 h 2268689"/>
                  <a:gd name="connsiteX3" fmla="*/ 952233 w 1882407"/>
                  <a:gd name="connsiteY3" fmla="*/ 2268689 h 2268689"/>
                  <a:gd name="connsiteX4" fmla="*/ 0 w 1882407"/>
                  <a:gd name="connsiteY4" fmla="*/ 1488086 h 2268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82407" h="2268689">
                    <a:moveTo>
                      <a:pt x="0" y="1488086"/>
                    </a:moveTo>
                    <a:cubicBezTo>
                      <a:pt x="0" y="966243"/>
                      <a:pt x="263488" y="-11628"/>
                      <a:pt x="930174" y="105"/>
                    </a:cubicBezTo>
                    <a:cubicBezTo>
                      <a:pt x="1596860" y="11838"/>
                      <a:pt x="1882407" y="989711"/>
                      <a:pt x="1882407" y="1511554"/>
                    </a:cubicBezTo>
                    <a:cubicBezTo>
                      <a:pt x="1882407" y="2033397"/>
                      <a:pt x="1474076" y="2268689"/>
                      <a:pt x="952233" y="2268689"/>
                    </a:cubicBezTo>
                    <a:cubicBezTo>
                      <a:pt x="430390" y="2268689"/>
                      <a:pt x="0" y="2009929"/>
                      <a:pt x="0" y="1488086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23C1ABA2-1FB2-2ED9-F53C-315ED62DEA0A}"/>
                  </a:ext>
                </a:extLst>
              </p:cNvPr>
              <p:cNvSpPr/>
              <p:nvPr/>
            </p:nvSpPr>
            <p:spPr>
              <a:xfrm rot="9900000">
                <a:off x="3646655" y="2892755"/>
                <a:ext cx="578573" cy="646766"/>
              </a:xfrm>
              <a:custGeom>
                <a:avLst/>
                <a:gdLst>
                  <a:gd name="connsiteX0" fmla="*/ 273020 w 578573"/>
                  <a:gd name="connsiteY0" fmla="*/ 0 h 646766"/>
                  <a:gd name="connsiteX1" fmla="*/ 328043 w 578573"/>
                  <a:gd name="connsiteY1" fmla="*/ 6159 h 646766"/>
                  <a:gd name="connsiteX2" fmla="*/ 373290 w 578573"/>
                  <a:gd name="connsiteY2" fmla="*/ 21756 h 646766"/>
                  <a:gd name="connsiteX3" fmla="*/ 420595 w 578573"/>
                  <a:gd name="connsiteY3" fmla="*/ 14840 h 646766"/>
                  <a:gd name="connsiteX4" fmla="*/ 578573 w 578573"/>
                  <a:gd name="connsiteY4" fmla="*/ 129213 h 646766"/>
                  <a:gd name="connsiteX5" fmla="*/ 566157 w 578573"/>
                  <a:gd name="connsiteY5" fmla="*/ 173732 h 646766"/>
                  <a:gd name="connsiteX6" fmla="*/ 536655 w 578573"/>
                  <a:gd name="connsiteY6" fmla="*/ 205413 h 646766"/>
                  <a:gd name="connsiteX7" fmla="*/ 566158 w 578573"/>
                  <a:gd name="connsiteY7" fmla="*/ 237095 h 646766"/>
                  <a:gd name="connsiteX8" fmla="*/ 578572 w 578573"/>
                  <a:gd name="connsiteY8" fmla="*/ 281613 h 646766"/>
                  <a:gd name="connsiteX9" fmla="*/ 566158 w 578573"/>
                  <a:gd name="connsiteY9" fmla="*/ 326132 h 646766"/>
                  <a:gd name="connsiteX10" fmla="*/ 541559 w 578573"/>
                  <a:gd name="connsiteY10" fmla="*/ 352546 h 646766"/>
                  <a:gd name="connsiteX11" fmla="*/ 540494 w 578573"/>
                  <a:gd name="connsiteY11" fmla="*/ 364267 h 646766"/>
                  <a:gd name="connsiteX12" fmla="*/ 539518 w 578573"/>
                  <a:gd name="connsiteY12" fmla="*/ 367239 h 646766"/>
                  <a:gd name="connsiteX13" fmla="*/ 566158 w 578573"/>
                  <a:gd name="connsiteY13" fmla="*/ 395844 h 646766"/>
                  <a:gd name="connsiteX14" fmla="*/ 578572 w 578573"/>
                  <a:gd name="connsiteY14" fmla="*/ 440363 h 646766"/>
                  <a:gd name="connsiteX15" fmla="*/ 482087 w 578573"/>
                  <a:gd name="connsiteY15" fmla="*/ 545747 h 646766"/>
                  <a:gd name="connsiteX16" fmla="*/ 451784 w 578573"/>
                  <a:gd name="connsiteY16" fmla="*/ 550177 h 646766"/>
                  <a:gd name="connsiteX17" fmla="*/ 455924 w 578573"/>
                  <a:gd name="connsiteY17" fmla="*/ 560950 h 646766"/>
                  <a:gd name="connsiteX18" fmla="*/ 451420 w 578573"/>
                  <a:gd name="connsiteY18" fmla="*/ 598451 h 646766"/>
                  <a:gd name="connsiteX19" fmla="*/ 292139 w 578573"/>
                  <a:gd name="connsiteY19" fmla="*/ 632177 h 646766"/>
                  <a:gd name="connsiteX20" fmla="*/ 247159 w 578573"/>
                  <a:gd name="connsiteY20" fmla="*/ 605153 h 646766"/>
                  <a:gd name="connsiteX21" fmla="*/ 245458 w 578573"/>
                  <a:gd name="connsiteY21" fmla="*/ 603251 h 646766"/>
                  <a:gd name="connsiteX22" fmla="*/ 217998 w 578573"/>
                  <a:gd name="connsiteY22" fmla="*/ 600177 h 646766"/>
                  <a:gd name="connsiteX23" fmla="*/ 0 w 578573"/>
                  <a:gd name="connsiteY23" fmla="*/ 303168 h 646766"/>
                  <a:gd name="connsiteX24" fmla="*/ 273020 w 578573"/>
                  <a:gd name="connsiteY24" fmla="*/ 0 h 646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78573" h="646766">
                    <a:moveTo>
                      <a:pt x="273020" y="0"/>
                    </a:moveTo>
                    <a:cubicBezTo>
                      <a:pt x="291868" y="-1"/>
                      <a:pt x="310271" y="2120"/>
                      <a:pt x="328043" y="6159"/>
                    </a:cubicBezTo>
                    <a:lnTo>
                      <a:pt x="373290" y="21756"/>
                    </a:lnTo>
                    <a:lnTo>
                      <a:pt x="420595" y="14840"/>
                    </a:lnTo>
                    <a:cubicBezTo>
                      <a:pt x="507843" y="14841"/>
                      <a:pt x="578572" y="66047"/>
                      <a:pt x="578573" y="129213"/>
                    </a:cubicBezTo>
                    <a:cubicBezTo>
                      <a:pt x="578572" y="145004"/>
                      <a:pt x="574152" y="160048"/>
                      <a:pt x="566157" y="173732"/>
                    </a:cubicBezTo>
                    <a:lnTo>
                      <a:pt x="536655" y="205413"/>
                    </a:lnTo>
                    <a:lnTo>
                      <a:pt x="566158" y="237095"/>
                    </a:lnTo>
                    <a:cubicBezTo>
                      <a:pt x="574152" y="250778"/>
                      <a:pt x="578573" y="265821"/>
                      <a:pt x="578572" y="281613"/>
                    </a:cubicBezTo>
                    <a:cubicBezTo>
                      <a:pt x="578573" y="297404"/>
                      <a:pt x="574152" y="312448"/>
                      <a:pt x="566158" y="326132"/>
                    </a:cubicBezTo>
                    <a:lnTo>
                      <a:pt x="541559" y="352546"/>
                    </a:lnTo>
                    <a:lnTo>
                      <a:pt x="540494" y="364267"/>
                    </a:lnTo>
                    <a:lnTo>
                      <a:pt x="539518" y="367239"/>
                    </a:lnTo>
                    <a:lnTo>
                      <a:pt x="566158" y="395844"/>
                    </a:lnTo>
                    <a:cubicBezTo>
                      <a:pt x="574152" y="409527"/>
                      <a:pt x="578573" y="424572"/>
                      <a:pt x="578572" y="440363"/>
                    </a:cubicBezTo>
                    <a:cubicBezTo>
                      <a:pt x="578572" y="487738"/>
                      <a:pt x="538788" y="528385"/>
                      <a:pt x="482087" y="545747"/>
                    </a:cubicBezTo>
                    <a:lnTo>
                      <a:pt x="451784" y="550177"/>
                    </a:lnTo>
                    <a:lnTo>
                      <a:pt x="455924" y="560950"/>
                    </a:lnTo>
                    <a:cubicBezTo>
                      <a:pt x="457791" y="573855"/>
                      <a:pt x="456444" y="586601"/>
                      <a:pt x="451420" y="598451"/>
                    </a:cubicBezTo>
                    <a:cubicBezTo>
                      <a:pt x="431327" y="645851"/>
                      <a:pt x="360014" y="660950"/>
                      <a:pt x="292139" y="632177"/>
                    </a:cubicBezTo>
                    <a:cubicBezTo>
                      <a:pt x="275169" y="624983"/>
                      <a:pt x="260022" y="615729"/>
                      <a:pt x="247159" y="605153"/>
                    </a:cubicBezTo>
                    <a:lnTo>
                      <a:pt x="245458" y="603251"/>
                    </a:lnTo>
                    <a:lnTo>
                      <a:pt x="217998" y="600177"/>
                    </a:lnTo>
                    <a:cubicBezTo>
                      <a:pt x="93586" y="571907"/>
                      <a:pt x="-1" y="449674"/>
                      <a:pt x="0" y="303168"/>
                    </a:cubicBezTo>
                    <a:cubicBezTo>
                      <a:pt x="-1" y="135733"/>
                      <a:pt x="122235" y="0"/>
                      <a:pt x="273020" y="0"/>
                    </a:cubicBezTo>
                    <a:close/>
                  </a:path>
                </a:pathLst>
              </a:custGeom>
              <a:solidFill>
                <a:srgbClr val="4C2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98" name="楕円 1">
                <a:extLst>
                  <a:ext uri="{FF2B5EF4-FFF2-40B4-BE49-F238E27FC236}">
                    <a16:creationId xmlns:a16="http://schemas.microsoft.com/office/drawing/2014/main" id="{1E7135EB-633A-9BE6-6622-FA1930AAF916}"/>
                  </a:ext>
                </a:extLst>
              </p:cNvPr>
              <p:cNvSpPr/>
              <p:nvPr/>
            </p:nvSpPr>
            <p:spPr>
              <a:xfrm rot="16200000" flipV="1">
                <a:off x="3793490" y="3697317"/>
                <a:ext cx="531108" cy="105872"/>
              </a:xfrm>
              <a:custGeom>
                <a:avLst/>
                <a:gdLst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1190718 h 2135598"/>
                  <a:gd name="connsiteX1" fmla="*/ 937527 w 1889760"/>
                  <a:gd name="connsiteY1" fmla="*/ 0 h 2135598"/>
                  <a:gd name="connsiteX2" fmla="*/ 1889760 w 1889760"/>
                  <a:gd name="connsiteY2" fmla="*/ 1190718 h 2135598"/>
                  <a:gd name="connsiteX3" fmla="*/ 944880 w 1889760"/>
                  <a:gd name="connsiteY3" fmla="*/ 2135598 h 2135598"/>
                  <a:gd name="connsiteX4" fmla="*/ 0 w 1889760"/>
                  <a:gd name="connsiteY4" fmla="*/ 1190718 h 2135598"/>
                  <a:gd name="connsiteX0" fmla="*/ 0 w 1889760"/>
                  <a:gd name="connsiteY0" fmla="*/ 1190718 h 2135598"/>
                  <a:gd name="connsiteX1" fmla="*/ 937527 w 1889760"/>
                  <a:gd name="connsiteY1" fmla="*/ 0 h 2135598"/>
                  <a:gd name="connsiteX2" fmla="*/ 1889760 w 1889760"/>
                  <a:gd name="connsiteY2" fmla="*/ 1190718 h 2135598"/>
                  <a:gd name="connsiteX3" fmla="*/ 944880 w 1889760"/>
                  <a:gd name="connsiteY3" fmla="*/ 2135598 h 2135598"/>
                  <a:gd name="connsiteX4" fmla="*/ 0 w 1889760"/>
                  <a:gd name="connsiteY4" fmla="*/ 1190718 h 2135598"/>
                  <a:gd name="connsiteX0" fmla="*/ 0 w 1882407"/>
                  <a:gd name="connsiteY0" fmla="*/ 1490411 h 2138028"/>
                  <a:gd name="connsiteX1" fmla="*/ 930174 w 1882407"/>
                  <a:gd name="connsiteY1" fmla="*/ 2430 h 2138028"/>
                  <a:gd name="connsiteX2" fmla="*/ 1882407 w 1882407"/>
                  <a:gd name="connsiteY2" fmla="*/ 1193148 h 2138028"/>
                  <a:gd name="connsiteX3" fmla="*/ 937527 w 1882407"/>
                  <a:gd name="connsiteY3" fmla="*/ 2138028 h 2138028"/>
                  <a:gd name="connsiteX4" fmla="*/ 0 w 1882407"/>
                  <a:gd name="connsiteY4" fmla="*/ 1490411 h 2138028"/>
                  <a:gd name="connsiteX0" fmla="*/ 0 w 1882407"/>
                  <a:gd name="connsiteY0" fmla="*/ 1487993 h 2135610"/>
                  <a:gd name="connsiteX1" fmla="*/ 930174 w 1882407"/>
                  <a:gd name="connsiteY1" fmla="*/ 12 h 2135610"/>
                  <a:gd name="connsiteX2" fmla="*/ 1882407 w 1882407"/>
                  <a:gd name="connsiteY2" fmla="*/ 1511461 h 2135610"/>
                  <a:gd name="connsiteX3" fmla="*/ 937527 w 1882407"/>
                  <a:gd name="connsiteY3" fmla="*/ 2135610 h 2135610"/>
                  <a:gd name="connsiteX4" fmla="*/ 0 w 1882407"/>
                  <a:gd name="connsiteY4" fmla="*/ 1487993 h 2135610"/>
                  <a:gd name="connsiteX0" fmla="*/ 0 w 1882407"/>
                  <a:gd name="connsiteY0" fmla="*/ 1488535 h 2136152"/>
                  <a:gd name="connsiteX1" fmla="*/ 930174 w 1882407"/>
                  <a:gd name="connsiteY1" fmla="*/ 554 h 2136152"/>
                  <a:gd name="connsiteX2" fmla="*/ 1882407 w 1882407"/>
                  <a:gd name="connsiteY2" fmla="*/ 1512003 h 2136152"/>
                  <a:gd name="connsiteX3" fmla="*/ 937527 w 1882407"/>
                  <a:gd name="connsiteY3" fmla="*/ 2136152 h 2136152"/>
                  <a:gd name="connsiteX4" fmla="*/ 0 w 1882407"/>
                  <a:gd name="connsiteY4" fmla="*/ 1488535 h 2136152"/>
                  <a:gd name="connsiteX0" fmla="*/ 0 w 1882407"/>
                  <a:gd name="connsiteY0" fmla="*/ 1488086 h 2135703"/>
                  <a:gd name="connsiteX1" fmla="*/ 930174 w 1882407"/>
                  <a:gd name="connsiteY1" fmla="*/ 105 h 2135703"/>
                  <a:gd name="connsiteX2" fmla="*/ 1882407 w 1882407"/>
                  <a:gd name="connsiteY2" fmla="*/ 1511554 h 2135703"/>
                  <a:gd name="connsiteX3" fmla="*/ 937527 w 1882407"/>
                  <a:gd name="connsiteY3" fmla="*/ 2135703 h 2135703"/>
                  <a:gd name="connsiteX4" fmla="*/ 0 w 1882407"/>
                  <a:gd name="connsiteY4" fmla="*/ 1488086 h 2135703"/>
                  <a:gd name="connsiteX0" fmla="*/ 0 w 1882407"/>
                  <a:gd name="connsiteY0" fmla="*/ 1488086 h 2268689"/>
                  <a:gd name="connsiteX1" fmla="*/ 930174 w 1882407"/>
                  <a:gd name="connsiteY1" fmla="*/ 105 h 2268689"/>
                  <a:gd name="connsiteX2" fmla="*/ 1882407 w 1882407"/>
                  <a:gd name="connsiteY2" fmla="*/ 1511554 h 2268689"/>
                  <a:gd name="connsiteX3" fmla="*/ 952233 w 1882407"/>
                  <a:gd name="connsiteY3" fmla="*/ 2268689 h 2268689"/>
                  <a:gd name="connsiteX4" fmla="*/ 0 w 1882407"/>
                  <a:gd name="connsiteY4" fmla="*/ 1488086 h 2268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82407" h="2268689">
                    <a:moveTo>
                      <a:pt x="0" y="1488086"/>
                    </a:moveTo>
                    <a:cubicBezTo>
                      <a:pt x="0" y="966243"/>
                      <a:pt x="263488" y="-11628"/>
                      <a:pt x="930174" y="105"/>
                    </a:cubicBezTo>
                    <a:cubicBezTo>
                      <a:pt x="1596860" y="11838"/>
                      <a:pt x="1882407" y="989711"/>
                      <a:pt x="1882407" y="1511554"/>
                    </a:cubicBezTo>
                    <a:cubicBezTo>
                      <a:pt x="1882407" y="2033397"/>
                      <a:pt x="1474076" y="2268689"/>
                      <a:pt x="952233" y="2268689"/>
                    </a:cubicBezTo>
                    <a:cubicBezTo>
                      <a:pt x="430390" y="2268689"/>
                      <a:pt x="0" y="2009929"/>
                      <a:pt x="0" y="1488086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99" name="楕円 1">
                <a:extLst>
                  <a:ext uri="{FF2B5EF4-FFF2-40B4-BE49-F238E27FC236}">
                    <a16:creationId xmlns:a16="http://schemas.microsoft.com/office/drawing/2014/main" id="{7E6AF41C-30A1-0291-929B-776AB1640B66}"/>
                  </a:ext>
                </a:extLst>
              </p:cNvPr>
              <p:cNvSpPr/>
              <p:nvPr/>
            </p:nvSpPr>
            <p:spPr>
              <a:xfrm rot="14975660" flipV="1">
                <a:off x="3926840" y="3697317"/>
                <a:ext cx="531108" cy="105872"/>
              </a:xfrm>
              <a:custGeom>
                <a:avLst/>
                <a:gdLst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1190718 h 2135598"/>
                  <a:gd name="connsiteX1" fmla="*/ 937527 w 1889760"/>
                  <a:gd name="connsiteY1" fmla="*/ 0 h 2135598"/>
                  <a:gd name="connsiteX2" fmla="*/ 1889760 w 1889760"/>
                  <a:gd name="connsiteY2" fmla="*/ 1190718 h 2135598"/>
                  <a:gd name="connsiteX3" fmla="*/ 944880 w 1889760"/>
                  <a:gd name="connsiteY3" fmla="*/ 2135598 h 2135598"/>
                  <a:gd name="connsiteX4" fmla="*/ 0 w 1889760"/>
                  <a:gd name="connsiteY4" fmla="*/ 1190718 h 2135598"/>
                  <a:gd name="connsiteX0" fmla="*/ 0 w 1889760"/>
                  <a:gd name="connsiteY0" fmla="*/ 1190718 h 2135598"/>
                  <a:gd name="connsiteX1" fmla="*/ 937527 w 1889760"/>
                  <a:gd name="connsiteY1" fmla="*/ 0 h 2135598"/>
                  <a:gd name="connsiteX2" fmla="*/ 1889760 w 1889760"/>
                  <a:gd name="connsiteY2" fmla="*/ 1190718 h 2135598"/>
                  <a:gd name="connsiteX3" fmla="*/ 944880 w 1889760"/>
                  <a:gd name="connsiteY3" fmla="*/ 2135598 h 2135598"/>
                  <a:gd name="connsiteX4" fmla="*/ 0 w 1889760"/>
                  <a:gd name="connsiteY4" fmla="*/ 1190718 h 2135598"/>
                  <a:gd name="connsiteX0" fmla="*/ 0 w 1882407"/>
                  <a:gd name="connsiteY0" fmla="*/ 1490411 h 2138028"/>
                  <a:gd name="connsiteX1" fmla="*/ 930174 w 1882407"/>
                  <a:gd name="connsiteY1" fmla="*/ 2430 h 2138028"/>
                  <a:gd name="connsiteX2" fmla="*/ 1882407 w 1882407"/>
                  <a:gd name="connsiteY2" fmla="*/ 1193148 h 2138028"/>
                  <a:gd name="connsiteX3" fmla="*/ 937527 w 1882407"/>
                  <a:gd name="connsiteY3" fmla="*/ 2138028 h 2138028"/>
                  <a:gd name="connsiteX4" fmla="*/ 0 w 1882407"/>
                  <a:gd name="connsiteY4" fmla="*/ 1490411 h 2138028"/>
                  <a:gd name="connsiteX0" fmla="*/ 0 w 1882407"/>
                  <a:gd name="connsiteY0" fmla="*/ 1487993 h 2135610"/>
                  <a:gd name="connsiteX1" fmla="*/ 930174 w 1882407"/>
                  <a:gd name="connsiteY1" fmla="*/ 12 h 2135610"/>
                  <a:gd name="connsiteX2" fmla="*/ 1882407 w 1882407"/>
                  <a:gd name="connsiteY2" fmla="*/ 1511461 h 2135610"/>
                  <a:gd name="connsiteX3" fmla="*/ 937527 w 1882407"/>
                  <a:gd name="connsiteY3" fmla="*/ 2135610 h 2135610"/>
                  <a:gd name="connsiteX4" fmla="*/ 0 w 1882407"/>
                  <a:gd name="connsiteY4" fmla="*/ 1487993 h 2135610"/>
                  <a:gd name="connsiteX0" fmla="*/ 0 w 1882407"/>
                  <a:gd name="connsiteY0" fmla="*/ 1488535 h 2136152"/>
                  <a:gd name="connsiteX1" fmla="*/ 930174 w 1882407"/>
                  <a:gd name="connsiteY1" fmla="*/ 554 h 2136152"/>
                  <a:gd name="connsiteX2" fmla="*/ 1882407 w 1882407"/>
                  <a:gd name="connsiteY2" fmla="*/ 1512003 h 2136152"/>
                  <a:gd name="connsiteX3" fmla="*/ 937527 w 1882407"/>
                  <a:gd name="connsiteY3" fmla="*/ 2136152 h 2136152"/>
                  <a:gd name="connsiteX4" fmla="*/ 0 w 1882407"/>
                  <a:gd name="connsiteY4" fmla="*/ 1488535 h 2136152"/>
                  <a:gd name="connsiteX0" fmla="*/ 0 w 1882407"/>
                  <a:gd name="connsiteY0" fmla="*/ 1488086 h 2135703"/>
                  <a:gd name="connsiteX1" fmla="*/ 930174 w 1882407"/>
                  <a:gd name="connsiteY1" fmla="*/ 105 h 2135703"/>
                  <a:gd name="connsiteX2" fmla="*/ 1882407 w 1882407"/>
                  <a:gd name="connsiteY2" fmla="*/ 1511554 h 2135703"/>
                  <a:gd name="connsiteX3" fmla="*/ 937527 w 1882407"/>
                  <a:gd name="connsiteY3" fmla="*/ 2135703 h 2135703"/>
                  <a:gd name="connsiteX4" fmla="*/ 0 w 1882407"/>
                  <a:gd name="connsiteY4" fmla="*/ 1488086 h 2135703"/>
                  <a:gd name="connsiteX0" fmla="*/ 0 w 1882407"/>
                  <a:gd name="connsiteY0" fmla="*/ 1488086 h 2268689"/>
                  <a:gd name="connsiteX1" fmla="*/ 930174 w 1882407"/>
                  <a:gd name="connsiteY1" fmla="*/ 105 h 2268689"/>
                  <a:gd name="connsiteX2" fmla="*/ 1882407 w 1882407"/>
                  <a:gd name="connsiteY2" fmla="*/ 1511554 h 2268689"/>
                  <a:gd name="connsiteX3" fmla="*/ 952233 w 1882407"/>
                  <a:gd name="connsiteY3" fmla="*/ 2268689 h 2268689"/>
                  <a:gd name="connsiteX4" fmla="*/ 0 w 1882407"/>
                  <a:gd name="connsiteY4" fmla="*/ 1488086 h 2268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82407" h="2268689">
                    <a:moveTo>
                      <a:pt x="0" y="1488086"/>
                    </a:moveTo>
                    <a:cubicBezTo>
                      <a:pt x="0" y="966243"/>
                      <a:pt x="263488" y="-11628"/>
                      <a:pt x="930174" y="105"/>
                    </a:cubicBezTo>
                    <a:cubicBezTo>
                      <a:pt x="1596860" y="11838"/>
                      <a:pt x="1882407" y="989711"/>
                      <a:pt x="1882407" y="1511554"/>
                    </a:cubicBezTo>
                    <a:cubicBezTo>
                      <a:pt x="1882407" y="2033397"/>
                      <a:pt x="1474076" y="2268689"/>
                      <a:pt x="952233" y="2268689"/>
                    </a:cubicBezTo>
                    <a:cubicBezTo>
                      <a:pt x="430390" y="2268689"/>
                      <a:pt x="0" y="2009929"/>
                      <a:pt x="0" y="1488086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00" name="楕円 99">
                <a:extLst>
                  <a:ext uri="{FF2B5EF4-FFF2-40B4-BE49-F238E27FC236}">
                    <a16:creationId xmlns:a16="http://schemas.microsoft.com/office/drawing/2014/main" id="{041919E1-9506-6C29-8E48-6D75CB856638}"/>
                  </a:ext>
                </a:extLst>
              </p:cNvPr>
              <p:cNvSpPr/>
              <p:nvPr/>
            </p:nvSpPr>
            <p:spPr>
              <a:xfrm>
                <a:off x="3970503" y="3451769"/>
                <a:ext cx="178567" cy="165957"/>
              </a:xfrm>
              <a:prstGeom prst="ellipse">
                <a:avLst/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01" name="楕円 1">
                <a:extLst>
                  <a:ext uri="{FF2B5EF4-FFF2-40B4-BE49-F238E27FC236}">
                    <a16:creationId xmlns:a16="http://schemas.microsoft.com/office/drawing/2014/main" id="{88C1B5DA-2CD3-5AAE-BF8A-D2A3D14FCA21}"/>
                  </a:ext>
                </a:extLst>
              </p:cNvPr>
              <p:cNvSpPr/>
              <p:nvPr/>
            </p:nvSpPr>
            <p:spPr>
              <a:xfrm rot="633138">
                <a:off x="2558905" y="2497573"/>
                <a:ext cx="643026" cy="319512"/>
              </a:xfrm>
              <a:custGeom>
                <a:avLst/>
                <a:gdLst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89760" h="1889760">
                    <a:moveTo>
                      <a:pt x="0" y="944880"/>
                    </a:moveTo>
                    <a:cubicBezTo>
                      <a:pt x="0" y="423037"/>
                      <a:pt x="423037" y="0"/>
                      <a:pt x="944880" y="0"/>
                    </a:cubicBezTo>
                    <a:cubicBezTo>
                      <a:pt x="1466723" y="0"/>
                      <a:pt x="1889760" y="423037"/>
                      <a:pt x="1889760" y="944880"/>
                    </a:cubicBezTo>
                    <a:cubicBezTo>
                      <a:pt x="1889760" y="1466723"/>
                      <a:pt x="1466723" y="1889760"/>
                      <a:pt x="944880" y="1889760"/>
                    </a:cubicBezTo>
                    <a:cubicBezTo>
                      <a:pt x="423037" y="1889760"/>
                      <a:pt x="0" y="1466723"/>
                      <a:pt x="0" y="944880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02" name="楕円 1">
                <a:extLst>
                  <a:ext uri="{FF2B5EF4-FFF2-40B4-BE49-F238E27FC236}">
                    <a16:creationId xmlns:a16="http://schemas.microsoft.com/office/drawing/2014/main" id="{0F66E530-6869-2850-9F50-578329561139}"/>
                  </a:ext>
                </a:extLst>
              </p:cNvPr>
              <p:cNvSpPr/>
              <p:nvPr/>
            </p:nvSpPr>
            <p:spPr>
              <a:xfrm rot="633138">
                <a:off x="2676287" y="2628209"/>
                <a:ext cx="398264" cy="98034"/>
              </a:xfrm>
              <a:custGeom>
                <a:avLst/>
                <a:gdLst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3101479"/>
                  <a:gd name="connsiteX1" fmla="*/ 944880 w 1889760"/>
                  <a:gd name="connsiteY1" fmla="*/ 0 h 3101479"/>
                  <a:gd name="connsiteX2" fmla="*/ 1889760 w 1889760"/>
                  <a:gd name="connsiteY2" fmla="*/ 944880 h 3101479"/>
                  <a:gd name="connsiteX3" fmla="*/ 890182 w 1889760"/>
                  <a:gd name="connsiteY3" fmla="*/ 3101488 h 3101479"/>
                  <a:gd name="connsiteX4" fmla="*/ 0 w 1889760"/>
                  <a:gd name="connsiteY4" fmla="*/ 944880 h 3101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89760" h="3101479">
                    <a:moveTo>
                      <a:pt x="0" y="944880"/>
                    </a:moveTo>
                    <a:cubicBezTo>
                      <a:pt x="0" y="423037"/>
                      <a:pt x="423037" y="0"/>
                      <a:pt x="944880" y="0"/>
                    </a:cubicBezTo>
                    <a:cubicBezTo>
                      <a:pt x="1466723" y="0"/>
                      <a:pt x="1889760" y="423037"/>
                      <a:pt x="1889760" y="944880"/>
                    </a:cubicBezTo>
                    <a:cubicBezTo>
                      <a:pt x="1889760" y="1466723"/>
                      <a:pt x="1412025" y="3101488"/>
                      <a:pt x="890182" y="3101488"/>
                    </a:cubicBezTo>
                    <a:cubicBezTo>
                      <a:pt x="368339" y="3101488"/>
                      <a:pt x="0" y="1466723"/>
                      <a:pt x="0" y="944880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4F113792-B21C-2CC1-9521-560641C9717D}"/>
                </a:ext>
              </a:extLst>
            </p:cNvPr>
            <p:cNvSpPr/>
            <p:nvPr/>
          </p:nvSpPr>
          <p:spPr>
            <a:xfrm>
              <a:off x="3213374" y="1663741"/>
              <a:ext cx="281444" cy="208360"/>
            </a:xfrm>
            <a:custGeom>
              <a:avLst/>
              <a:gdLst>
                <a:gd name="connsiteX0" fmla="*/ 156571 w 338397"/>
                <a:gd name="connsiteY0" fmla="*/ 67084 h 250524"/>
                <a:gd name="connsiteX1" fmla="*/ 194336 w 338397"/>
                <a:gd name="connsiteY1" fmla="*/ 75013 h 250524"/>
                <a:gd name="connsiteX2" fmla="*/ 316429 w 338397"/>
                <a:gd name="connsiteY2" fmla="*/ 158480 h 250524"/>
                <a:gd name="connsiteX3" fmla="*/ 329597 w 338397"/>
                <a:gd name="connsiteY3" fmla="*/ 228555 h 250524"/>
                <a:gd name="connsiteX4" fmla="*/ 259521 w 338397"/>
                <a:gd name="connsiteY4" fmla="*/ 241723 h 250524"/>
                <a:gd name="connsiteX5" fmla="*/ 137428 w 338397"/>
                <a:gd name="connsiteY5" fmla="*/ 158256 h 250524"/>
                <a:gd name="connsiteX6" fmla="*/ 124260 w 338397"/>
                <a:gd name="connsiteY6" fmla="*/ 88181 h 250524"/>
                <a:gd name="connsiteX7" fmla="*/ 156571 w 338397"/>
                <a:gd name="connsiteY7" fmla="*/ 67084 h 250524"/>
                <a:gd name="connsiteX8" fmla="*/ 51327 w 338397"/>
                <a:gd name="connsiteY8" fmla="*/ 0 h 250524"/>
                <a:gd name="connsiteX9" fmla="*/ 102654 w 338397"/>
                <a:gd name="connsiteY9" fmla="*/ 51327 h 250524"/>
                <a:gd name="connsiteX10" fmla="*/ 51327 w 338397"/>
                <a:gd name="connsiteY10" fmla="*/ 102654 h 250524"/>
                <a:gd name="connsiteX11" fmla="*/ 0 w 338397"/>
                <a:gd name="connsiteY11" fmla="*/ 51327 h 250524"/>
                <a:gd name="connsiteX12" fmla="*/ 51327 w 338397"/>
                <a:gd name="connsiteY12" fmla="*/ 0 h 250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38397" h="250524">
                  <a:moveTo>
                    <a:pt x="156571" y="67084"/>
                  </a:moveTo>
                  <a:cubicBezTo>
                    <a:pt x="169252" y="64701"/>
                    <a:pt x="182842" y="67156"/>
                    <a:pt x="194336" y="75013"/>
                  </a:cubicBezTo>
                  <a:lnTo>
                    <a:pt x="316429" y="158480"/>
                  </a:lnTo>
                  <a:cubicBezTo>
                    <a:pt x="339416" y="174195"/>
                    <a:pt x="345311" y="205569"/>
                    <a:pt x="329597" y="228555"/>
                  </a:cubicBezTo>
                  <a:cubicBezTo>
                    <a:pt x="313882" y="251542"/>
                    <a:pt x="282508" y="257438"/>
                    <a:pt x="259521" y="241723"/>
                  </a:cubicBezTo>
                  <a:lnTo>
                    <a:pt x="137428" y="158256"/>
                  </a:lnTo>
                  <a:cubicBezTo>
                    <a:pt x="114441" y="142542"/>
                    <a:pt x="108546" y="111168"/>
                    <a:pt x="124260" y="88181"/>
                  </a:cubicBezTo>
                  <a:cubicBezTo>
                    <a:pt x="132118" y="76687"/>
                    <a:pt x="143890" y="69467"/>
                    <a:pt x="156571" y="67084"/>
                  </a:cubicBezTo>
                  <a:close/>
                  <a:moveTo>
                    <a:pt x="51327" y="0"/>
                  </a:moveTo>
                  <a:cubicBezTo>
                    <a:pt x="79674" y="0"/>
                    <a:pt x="102654" y="22980"/>
                    <a:pt x="102654" y="51327"/>
                  </a:cubicBezTo>
                  <a:cubicBezTo>
                    <a:pt x="102654" y="79674"/>
                    <a:pt x="79674" y="102654"/>
                    <a:pt x="51327" y="102654"/>
                  </a:cubicBezTo>
                  <a:cubicBezTo>
                    <a:pt x="22980" y="102654"/>
                    <a:pt x="0" y="79674"/>
                    <a:pt x="0" y="51327"/>
                  </a:cubicBezTo>
                  <a:cubicBezTo>
                    <a:pt x="0" y="22980"/>
                    <a:pt x="22980" y="0"/>
                    <a:pt x="51327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204FFBF1-085C-D9E5-D777-02B31D8FC2D3}"/>
                </a:ext>
              </a:extLst>
            </p:cNvPr>
            <p:cNvSpPr/>
            <p:nvPr/>
          </p:nvSpPr>
          <p:spPr>
            <a:xfrm rot="849648">
              <a:off x="4006045" y="3006756"/>
              <a:ext cx="185309" cy="137189"/>
            </a:xfrm>
            <a:custGeom>
              <a:avLst/>
              <a:gdLst>
                <a:gd name="connsiteX0" fmla="*/ 156571 w 338397"/>
                <a:gd name="connsiteY0" fmla="*/ 67084 h 250524"/>
                <a:gd name="connsiteX1" fmla="*/ 194336 w 338397"/>
                <a:gd name="connsiteY1" fmla="*/ 75013 h 250524"/>
                <a:gd name="connsiteX2" fmla="*/ 316429 w 338397"/>
                <a:gd name="connsiteY2" fmla="*/ 158480 h 250524"/>
                <a:gd name="connsiteX3" fmla="*/ 329597 w 338397"/>
                <a:gd name="connsiteY3" fmla="*/ 228555 h 250524"/>
                <a:gd name="connsiteX4" fmla="*/ 259521 w 338397"/>
                <a:gd name="connsiteY4" fmla="*/ 241723 h 250524"/>
                <a:gd name="connsiteX5" fmla="*/ 137428 w 338397"/>
                <a:gd name="connsiteY5" fmla="*/ 158256 h 250524"/>
                <a:gd name="connsiteX6" fmla="*/ 124260 w 338397"/>
                <a:gd name="connsiteY6" fmla="*/ 88181 h 250524"/>
                <a:gd name="connsiteX7" fmla="*/ 156571 w 338397"/>
                <a:gd name="connsiteY7" fmla="*/ 67084 h 250524"/>
                <a:gd name="connsiteX8" fmla="*/ 51327 w 338397"/>
                <a:gd name="connsiteY8" fmla="*/ 0 h 250524"/>
                <a:gd name="connsiteX9" fmla="*/ 102654 w 338397"/>
                <a:gd name="connsiteY9" fmla="*/ 51327 h 250524"/>
                <a:gd name="connsiteX10" fmla="*/ 51327 w 338397"/>
                <a:gd name="connsiteY10" fmla="*/ 102654 h 250524"/>
                <a:gd name="connsiteX11" fmla="*/ 0 w 338397"/>
                <a:gd name="connsiteY11" fmla="*/ 51327 h 250524"/>
                <a:gd name="connsiteX12" fmla="*/ 51327 w 338397"/>
                <a:gd name="connsiteY12" fmla="*/ 0 h 250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38397" h="250524">
                  <a:moveTo>
                    <a:pt x="156571" y="67084"/>
                  </a:moveTo>
                  <a:cubicBezTo>
                    <a:pt x="169252" y="64701"/>
                    <a:pt x="182842" y="67156"/>
                    <a:pt x="194336" y="75013"/>
                  </a:cubicBezTo>
                  <a:lnTo>
                    <a:pt x="316429" y="158480"/>
                  </a:lnTo>
                  <a:cubicBezTo>
                    <a:pt x="339416" y="174195"/>
                    <a:pt x="345311" y="205569"/>
                    <a:pt x="329597" y="228555"/>
                  </a:cubicBezTo>
                  <a:cubicBezTo>
                    <a:pt x="313882" y="251542"/>
                    <a:pt x="282508" y="257438"/>
                    <a:pt x="259521" y="241723"/>
                  </a:cubicBezTo>
                  <a:lnTo>
                    <a:pt x="137428" y="158256"/>
                  </a:lnTo>
                  <a:cubicBezTo>
                    <a:pt x="114441" y="142542"/>
                    <a:pt x="108546" y="111168"/>
                    <a:pt x="124260" y="88181"/>
                  </a:cubicBezTo>
                  <a:cubicBezTo>
                    <a:pt x="132118" y="76687"/>
                    <a:pt x="143890" y="69467"/>
                    <a:pt x="156571" y="67084"/>
                  </a:cubicBezTo>
                  <a:close/>
                  <a:moveTo>
                    <a:pt x="51327" y="0"/>
                  </a:moveTo>
                  <a:cubicBezTo>
                    <a:pt x="79674" y="0"/>
                    <a:pt x="102654" y="22980"/>
                    <a:pt x="102654" y="51327"/>
                  </a:cubicBezTo>
                  <a:cubicBezTo>
                    <a:pt x="102654" y="79674"/>
                    <a:pt x="79674" y="102654"/>
                    <a:pt x="51327" y="102654"/>
                  </a:cubicBezTo>
                  <a:cubicBezTo>
                    <a:pt x="22980" y="102654"/>
                    <a:pt x="0" y="79674"/>
                    <a:pt x="0" y="51327"/>
                  </a:cubicBezTo>
                  <a:cubicBezTo>
                    <a:pt x="0" y="22980"/>
                    <a:pt x="22980" y="0"/>
                    <a:pt x="51327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6F7ED74D-76D8-913A-EE95-AD6AFA4A36C3}"/>
                </a:ext>
              </a:extLst>
            </p:cNvPr>
            <p:cNvSpPr/>
            <p:nvPr/>
          </p:nvSpPr>
          <p:spPr>
            <a:xfrm rot="3671282">
              <a:off x="4218870" y="4080961"/>
              <a:ext cx="204854" cy="151659"/>
            </a:xfrm>
            <a:custGeom>
              <a:avLst/>
              <a:gdLst>
                <a:gd name="connsiteX0" fmla="*/ 156571 w 338397"/>
                <a:gd name="connsiteY0" fmla="*/ 67084 h 250524"/>
                <a:gd name="connsiteX1" fmla="*/ 194336 w 338397"/>
                <a:gd name="connsiteY1" fmla="*/ 75013 h 250524"/>
                <a:gd name="connsiteX2" fmla="*/ 316429 w 338397"/>
                <a:gd name="connsiteY2" fmla="*/ 158480 h 250524"/>
                <a:gd name="connsiteX3" fmla="*/ 329597 w 338397"/>
                <a:gd name="connsiteY3" fmla="*/ 228555 h 250524"/>
                <a:gd name="connsiteX4" fmla="*/ 259521 w 338397"/>
                <a:gd name="connsiteY4" fmla="*/ 241723 h 250524"/>
                <a:gd name="connsiteX5" fmla="*/ 137428 w 338397"/>
                <a:gd name="connsiteY5" fmla="*/ 158256 h 250524"/>
                <a:gd name="connsiteX6" fmla="*/ 124260 w 338397"/>
                <a:gd name="connsiteY6" fmla="*/ 88181 h 250524"/>
                <a:gd name="connsiteX7" fmla="*/ 156571 w 338397"/>
                <a:gd name="connsiteY7" fmla="*/ 67084 h 250524"/>
                <a:gd name="connsiteX8" fmla="*/ 51327 w 338397"/>
                <a:gd name="connsiteY8" fmla="*/ 0 h 250524"/>
                <a:gd name="connsiteX9" fmla="*/ 102654 w 338397"/>
                <a:gd name="connsiteY9" fmla="*/ 51327 h 250524"/>
                <a:gd name="connsiteX10" fmla="*/ 51327 w 338397"/>
                <a:gd name="connsiteY10" fmla="*/ 102654 h 250524"/>
                <a:gd name="connsiteX11" fmla="*/ 0 w 338397"/>
                <a:gd name="connsiteY11" fmla="*/ 51327 h 250524"/>
                <a:gd name="connsiteX12" fmla="*/ 51327 w 338397"/>
                <a:gd name="connsiteY12" fmla="*/ 0 h 250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38397" h="250524">
                  <a:moveTo>
                    <a:pt x="156571" y="67084"/>
                  </a:moveTo>
                  <a:cubicBezTo>
                    <a:pt x="169252" y="64701"/>
                    <a:pt x="182842" y="67156"/>
                    <a:pt x="194336" y="75013"/>
                  </a:cubicBezTo>
                  <a:lnTo>
                    <a:pt x="316429" y="158480"/>
                  </a:lnTo>
                  <a:cubicBezTo>
                    <a:pt x="339416" y="174195"/>
                    <a:pt x="345311" y="205569"/>
                    <a:pt x="329597" y="228555"/>
                  </a:cubicBezTo>
                  <a:cubicBezTo>
                    <a:pt x="313882" y="251542"/>
                    <a:pt x="282508" y="257438"/>
                    <a:pt x="259521" y="241723"/>
                  </a:cubicBezTo>
                  <a:lnTo>
                    <a:pt x="137428" y="158256"/>
                  </a:lnTo>
                  <a:cubicBezTo>
                    <a:pt x="114441" y="142542"/>
                    <a:pt x="108546" y="111168"/>
                    <a:pt x="124260" y="88181"/>
                  </a:cubicBezTo>
                  <a:cubicBezTo>
                    <a:pt x="132118" y="76687"/>
                    <a:pt x="143890" y="69467"/>
                    <a:pt x="156571" y="67084"/>
                  </a:cubicBezTo>
                  <a:close/>
                  <a:moveTo>
                    <a:pt x="51327" y="0"/>
                  </a:moveTo>
                  <a:cubicBezTo>
                    <a:pt x="79674" y="0"/>
                    <a:pt x="102654" y="22980"/>
                    <a:pt x="102654" y="51327"/>
                  </a:cubicBezTo>
                  <a:cubicBezTo>
                    <a:pt x="102654" y="79674"/>
                    <a:pt x="79674" y="102654"/>
                    <a:pt x="51327" y="102654"/>
                  </a:cubicBezTo>
                  <a:cubicBezTo>
                    <a:pt x="22980" y="102654"/>
                    <a:pt x="0" y="79674"/>
                    <a:pt x="0" y="51327"/>
                  </a:cubicBezTo>
                  <a:cubicBezTo>
                    <a:pt x="0" y="22980"/>
                    <a:pt x="22980" y="0"/>
                    <a:pt x="51327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88F5C572-505C-2138-24C4-78C650195BFA}"/>
                </a:ext>
              </a:extLst>
            </p:cNvPr>
            <p:cNvSpPr/>
            <p:nvPr/>
          </p:nvSpPr>
          <p:spPr>
            <a:xfrm rot="5989014">
              <a:off x="1620546" y="2753590"/>
              <a:ext cx="204854" cy="151659"/>
            </a:xfrm>
            <a:custGeom>
              <a:avLst/>
              <a:gdLst>
                <a:gd name="connsiteX0" fmla="*/ 156571 w 338397"/>
                <a:gd name="connsiteY0" fmla="*/ 67084 h 250524"/>
                <a:gd name="connsiteX1" fmla="*/ 194336 w 338397"/>
                <a:gd name="connsiteY1" fmla="*/ 75013 h 250524"/>
                <a:gd name="connsiteX2" fmla="*/ 316429 w 338397"/>
                <a:gd name="connsiteY2" fmla="*/ 158480 h 250524"/>
                <a:gd name="connsiteX3" fmla="*/ 329597 w 338397"/>
                <a:gd name="connsiteY3" fmla="*/ 228555 h 250524"/>
                <a:gd name="connsiteX4" fmla="*/ 259521 w 338397"/>
                <a:gd name="connsiteY4" fmla="*/ 241723 h 250524"/>
                <a:gd name="connsiteX5" fmla="*/ 137428 w 338397"/>
                <a:gd name="connsiteY5" fmla="*/ 158256 h 250524"/>
                <a:gd name="connsiteX6" fmla="*/ 124260 w 338397"/>
                <a:gd name="connsiteY6" fmla="*/ 88181 h 250524"/>
                <a:gd name="connsiteX7" fmla="*/ 156571 w 338397"/>
                <a:gd name="connsiteY7" fmla="*/ 67084 h 250524"/>
                <a:gd name="connsiteX8" fmla="*/ 51327 w 338397"/>
                <a:gd name="connsiteY8" fmla="*/ 0 h 250524"/>
                <a:gd name="connsiteX9" fmla="*/ 102654 w 338397"/>
                <a:gd name="connsiteY9" fmla="*/ 51327 h 250524"/>
                <a:gd name="connsiteX10" fmla="*/ 51327 w 338397"/>
                <a:gd name="connsiteY10" fmla="*/ 102654 h 250524"/>
                <a:gd name="connsiteX11" fmla="*/ 0 w 338397"/>
                <a:gd name="connsiteY11" fmla="*/ 51327 h 250524"/>
                <a:gd name="connsiteX12" fmla="*/ 51327 w 338397"/>
                <a:gd name="connsiteY12" fmla="*/ 0 h 250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38397" h="250524">
                  <a:moveTo>
                    <a:pt x="156571" y="67084"/>
                  </a:moveTo>
                  <a:cubicBezTo>
                    <a:pt x="169252" y="64701"/>
                    <a:pt x="182842" y="67156"/>
                    <a:pt x="194336" y="75013"/>
                  </a:cubicBezTo>
                  <a:lnTo>
                    <a:pt x="316429" y="158480"/>
                  </a:lnTo>
                  <a:cubicBezTo>
                    <a:pt x="339416" y="174195"/>
                    <a:pt x="345311" y="205569"/>
                    <a:pt x="329597" y="228555"/>
                  </a:cubicBezTo>
                  <a:cubicBezTo>
                    <a:pt x="313882" y="251542"/>
                    <a:pt x="282508" y="257438"/>
                    <a:pt x="259521" y="241723"/>
                  </a:cubicBezTo>
                  <a:lnTo>
                    <a:pt x="137428" y="158256"/>
                  </a:lnTo>
                  <a:cubicBezTo>
                    <a:pt x="114441" y="142542"/>
                    <a:pt x="108546" y="111168"/>
                    <a:pt x="124260" y="88181"/>
                  </a:cubicBezTo>
                  <a:cubicBezTo>
                    <a:pt x="132118" y="76687"/>
                    <a:pt x="143890" y="69467"/>
                    <a:pt x="156571" y="67084"/>
                  </a:cubicBezTo>
                  <a:close/>
                  <a:moveTo>
                    <a:pt x="51327" y="0"/>
                  </a:moveTo>
                  <a:cubicBezTo>
                    <a:pt x="79674" y="0"/>
                    <a:pt x="102654" y="22980"/>
                    <a:pt x="102654" y="51327"/>
                  </a:cubicBezTo>
                  <a:cubicBezTo>
                    <a:pt x="102654" y="79674"/>
                    <a:pt x="79674" y="102654"/>
                    <a:pt x="51327" y="102654"/>
                  </a:cubicBezTo>
                  <a:cubicBezTo>
                    <a:pt x="22980" y="102654"/>
                    <a:pt x="0" y="79674"/>
                    <a:pt x="0" y="51327"/>
                  </a:cubicBezTo>
                  <a:cubicBezTo>
                    <a:pt x="0" y="22980"/>
                    <a:pt x="22980" y="0"/>
                    <a:pt x="51327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4" name="テキスト ボックス 15">
              <a:extLst>
                <a:ext uri="{FF2B5EF4-FFF2-40B4-BE49-F238E27FC236}">
                  <a16:creationId xmlns:a16="http://schemas.microsoft.com/office/drawing/2014/main" id="{8B3AADDE-7AB1-8FE1-C6A9-9BD3A91E8021}"/>
                </a:ext>
              </a:extLst>
            </p:cNvPr>
            <p:cNvSpPr txBox="1"/>
            <p:nvPr/>
          </p:nvSpPr>
          <p:spPr>
            <a:xfrm>
              <a:off x="3622833" y="3875224"/>
              <a:ext cx="339567" cy="422455"/>
            </a:xfrm>
            <a:prstGeom prst="rect">
              <a:avLst/>
            </a:prstGeom>
            <a:noFill/>
          </p:spPr>
          <p:txBody>
            <a:bodyPr wrap="none" numCol="1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ja-JP" altLang="en-US" b="1" kern="0" dirty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酒</a:t>
              </a:r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D87327AD-7963-5857-FE24-DFA9CDFD7760}"/>
                </a:ext>
              </a:extLst>
            </p:cNvPr>
            <p:cNvSpPr/>
            <p:nvPr/>
          </p:nvSpPr>
          <p:spPr>
            <a:xfrm rot="1520839">
              <a:off x="1788696" y="1901421"/>
              <a:ext cx="204854" cy="151659"/>
            </a:xfrm>
            <a:custGeom>
              <a:avLst/>
              <a:gdLst>
                <a:gd name="connsiteX0" fmla="*/ 156571 w 338397"/>
                <a:gd name="connsiteY0" fmla="*/ 67084 h 250524"/>
                <a:gd name="connsiteX1" fmla="*/ 194336 w 338397"/>
                <a:gd name="connsiteY1" fmla="*/ 75013 h 250524"/>
                <a:gd name="connsiteX2" fmla="*/ 316429 w 338397"/>
                <a:gd name="connsiteY2" fmla="*/ 158480 h 250524"/>
                <a:gd name="connsiteX3" fmla="*/ 329597 w 338397"/>
                <a:gd name="connsiteY3" fmla="*/ 228555 h 250524"/>
                <a:gd name="connsiteX4" fmla="*/ 259521 w 338397"/>
                <a:gd name="connsiteY4" fmla="*/ 241723 h 250524"/>
                <a:gd name="connsiteX5" fmla="*/ 137428 w 338397"/>
                <a:gd name="connsiteY5" fmla="*/ 158256 h 250524"/>
                <a:gd name="connsiteX6" fmla="*/ 124260 w 338397"/>
                <a:gd name="connsiteY6" fmla="*/ 88181 h 250524"/>
                <a:gd name="connsiteX7" fmla="*/ 156571 w 338397"/>
                <a:gd name="connsiteY7" fmla="*/ 67084 h 250524"/>
                <a:gd name="connsiteX8" fmla="*/ 51327 w 338397"/>
                <a:gd name="connsiteY8" fmla="*/ 0 h 250524"/>
                <a:gd name="connsiteX9" fmla="*/ 102654 w 338397"/>
                <a:gd name="connsiteY9" fmla="*/ 51327 h 250524"/>
                <a:gd name="connsiteX10" fmla="*/ 51327 w 338397"/>
                <a:gd name="connsiteY10" fmla="*/ 102654 h 250524"/>
                <a:gd name="connsiteX11" fmla="*/ 0 w 338397"/>
                <a:gd name="connsiteY11" fmla="*/ 51327 h 250524"/>
                <a:gd name="connsiteX12" fmla="*/ 51327 w 338397"/>
                <a:gd name="connsiteY12" fmla="*/ 0 h 250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38397" h="250524">
                  <a:moveTo>
                    <a:pt x="156571" y="67084"/>
                  </a:moveTo>
                  <a:cubicBezTo>
                    <a:pt x="169252" y="64701"/>
                    <a:pt x="182842" y="67156"/>
                    <a:pt x="194336" y="75013"/>
                  </a:cubicBezTo>
                  <a:lnTo>
                    <a:pt x="316429" y="158480"/>
                  </a:lnTo>
                  <a:cubicBezTo>
                    <a:pt x="339416" y="174195"/>
                    <a:pt x="345311" y="205569"/>
                    <a:pt x="329597" y="228555"/>
                  </a:cubicBezTo>
                  <a:cubicBezTo>
                    <a:pt x="313882" y="251542"/>
                    <a:pt x="282508" y="257438"/>
                    <a:pt x="259521" y="241723"/>
                  </a:cubicBezTo>
                  <a:lnTo>
                    <a:pt x="137428" y="158256"/>
                  </a:lnTo>
                  <a:cubicBezTo>
                    <a:pt x="114441" y="142542"/>
                    <a:pt x="108546" y="111168"/>
                    <a:pt x="124260" y="88181"/>
                  </a:cubicBezTo>
                  <a:cubicBezTo>
                    <a:pt x="132118" y="76687"/>
                    <a:pt x="143890" y="69467"/>
                    <a:pt x="156571" y="67084"/>
                  </a:cubicBezTo>
                  <a:close/>
                  <a:moveTo>
                    <a:pt x="51327" y="0"/>
                  </a:moveTo>
                  <a:cubicBezTo>
                    <a:pt x="79674" y="0"/>
                    <a:pt x="102654" y="22980"/>
                    <a:pt x="102654" y="51327"/>
                  </a:cubicBezTo>
                  <a:cubicBezTo>
                    <a:pt x="102654" y="79674"/>
                    <a:pt x="79674" y="102654"/>
                    <a:pt x="51327" y="102654"/>
                  </a:cubicBezTo>
                  <a:cubicBezTo>
                    <a:pt x="22980" y="102654"/>
                    <a:pt x="0" y="79674"/>
                    <a:pt x="0" y="51327"/>
                  </a:cubicBezTo>
                  <a:cubicBezTo>
                    <a:pt x="0" y="22980"/>
                    <a:pt x="22980" y="0"/>
                    <a:pt x="51327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</p:grpSp>
      <p:sp>
        <p:nvSpPr>
          <p:cNvPr id="129" name="テキスト ボックス 128">
            <a:extLst>
              <a:ext uri="{FF2B5EF4-FFF2-40B4-BE49-F238E27FC236}">
                <a16:creationId xmlns:a16="http://schemas.microsoft.com/office/drawing/2014/main" id="{F0FF5849-4210-D299-F2C7-3132B7FA2338}"/>
              </a:ext>
            </a:extLst>
          </p:cNvPr>
          <p:cNvSpPr txBox="1"/>
          <p:nvPr/>
        </p:nvSpPr>
        <p:spPr>
          <a:xfrm>
            <a:off x="2079547" y="5699994"/>
            <a:ext cx="80329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b="1" dirty="0">
                <a:latin typeface="+mj-ea"/>
                <a:ea typeface="+mj-ea"/>
              </a:rPr>
              <a:t>タヌキの置物ってだけでわかるよね？</a:t>
            </a:r>
          </a:p>
        </p:txBody>
      </p:sp>
    </p:spTree>
    <p:extLst>
      <p:ext uri="{BB962C8B-B14F-4D97-AF65-F5344CB8AC3E}">
        <p14:creationId xmlns:p14="http://schemas.microsoft.com/office/powerpoint/2010/main" val="2495753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BAFB4CB6-FB1C-451E-A358-F18B2716837B}"/>
              </a:ext>
            </a:extLst>
          </p:cNvPr>
          <p:cNvGrpSpPr/>
          <p:nvPr/>
        </p:nvGrpSpPr>
        <p:grpSpPr>
          <a:xfrm>
            <a:off x="0" y="1133745"/>
            <a:ext cx="4295800" cy="5724255"/>
            <a:chOff x="0" y="1133745"/>
            <a:chExt cx="3485709" cy="5724255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4FE716AA-0506-4C25-96C3-C158509C1708}"/>
                </a:ext>
              </a:extLst>
            </p:cNvPr>
            <p:cNvSpPr/>
            <p:nvPr/>
          </p:nvSpPr>
          <p:spPr bwMode="auto">
            <a:xfrm rot="16200000">
              <a:off x="1027323" y="4399613"/>
              <a:ext cx="1431064" cy="3485709"/>
            </a:xfrm>
            <a:prstGeom prst="rect">
              <a:avLst/>
            </a:prstGeom>
            <a:solidFill>
              <a:srgbClr val="66FF66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正方形/長方形 3">
              <a:extLst>
                <a:ext uri="{FF2B5EF4-FFF2-40B4-BE49-F238E27FC236}">
                  <a16:creationId xmlns:a16="http://schemas.microsoft.com/office/drawing/2014/main" id="{4D7D9614-7F13-40D9-8CB2-03075CFBE399}"/>
                </a:ext>
              </a:extLst>
            </p:cNvPr>
            <p:cNvSpPr/>
            <p:nvPr/>
          </p:nvSpPr>
          <p:spPr bwMode="auto">
            <a:xfrm rot="16200000">
              <a:off x="1027323" y="2968550"/>
              <a:ext cx="1431064" cy="3485709"/>
            </a:xfrm>
            <a:prstGeom prst="rect">
              <a:avLst/>
            </a:prstGeom>
            <a:solidFill>
              <a:srgbClr val="00CC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F8E24B65-F697-4819-98EC-B1A9ADDF08EF}"/>
                </a:ext>
              </a:extLst>
            </p:cNvPr>
            <p:cNvSpPr/>
            <p:nvPr/>
          </p:nvSpPr>
          <p:spPr bwMode="auto">
            <a:xfrm rot="16200000">
              <a:off x="1027323" y="1537486"/>
              <a:ext cx="1431064" cy="3485709"/>
            </a:xfrm>
            <a:prstGeom prst="rect">
              <a:avLst/>
            </a:prstGeom>
            <a:solidFill>
              <a:srgbClr val="008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42C48158-7C4C-451A-ACC8-5E1EE3895F22}"/>
                </a:ext>
              </a:extLst>
            </p:cNvPr>
            <p:cNvSpPr/>
            <p:nvPr/>
          </p:nvSpPr>
          <p:spPr bwMode="auto">
            <a:xfrm rot="16200000">
              <a:off x="1027323" y="106422"/>
              <a:ext cx="1431064" cy="3485709"/>
            </a:xfrm>
            <a:prstGeom prst="rect">
              <a:avLst/>
            </a:prstGeom>
            <a:solidFill>
              <a:srgbClr val="0033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5" name="グループ化 84">
            <a:extLst>
              <a:ext uri="{FF2B5EF4-FFF2-40B4-BE49-F238E27FC236}">
                <a16:creationId xmlns:a16="http://schemas.microsoft.com/office/drawing/2014/main" id="{0C8BF965-148C-4621-9A52-C9B6FAC6DC2D}"/>
              </a:ext>
            </a:extLst>
          </p:cNvPr>
          <p:cNvGrpSpPr/>
          <p:nvPr/>
        </p:nvGrpSpPr>
        <p:grpSpPr>
          <a:xfrm>
            <a:off x="4260910" y="1133744"/>
            <a:ext cx="7931089" cy="5724256"/>
            <a:chOff x="3485710" y="1133744"/>
            <a:chExt cx="8706290" cy="5724256"/>
          </a:xfrm>
        </p:grpSpPr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BE174F5D-62AA-4EFB-A985-8E0A0864F037}"/>
                </a:ext>
              </a:extLst>
            </p:cNvPr>
            <p:cNvSpPr/>
            <p:nvPr/>
          </p:nvSpPr>
          <p:spPr bwMode="auto">
            <a:xfrm rot="16200000">
              <a:off x="7123323" y="1789323"/>
              <a:ext cx="1431064" cy="8706290"/>
            </a:xfrm>
            <a:prstGeom prst="rect">
              <a:avLst/>
            </a:prstGeom>
            <a:solidFill>
              <a:srgbClr val="66FF66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6D209FFA-0BC6-47EF-9FAF-F463C71B3B5B}"/>
                </a:ext>
              </a:extLst>
            </p:cNvPr>
            <p:cNvSpPr/>
            <p:nvPr/>
          </p:nvSpPr>
          <p:spPr bwMode="auto">
            <a:xfrm rot="16200000">
              <a:off x="7123323" y="358260"/>
              <a:ext cx="1431064" cy="8706290"/>
            </a:xfrm>
            <a:prstGeom prst="rect">
              <a:avLst/>
            </a:prstGeom>
            <a:solidFill>
              <a:srgbClr val="00CC00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0EBC208E-1ED9-44ED-845C-52B07C983788}"/>
                </a:ext>
              </a:extLst>
            </p:cNvPr>
            <p:cNvSpPr/>
            <p:nvPr/>
          </p:nvSpPr>
          <p:spPr bwMode="auto">
            <a:xfrm rot="16200000">
              <a:off x="7123323" y="-1072805"/>
              <a:ext cx="1431064" cy="8706290"/>
            </a:xfrm>
            <a:prstGeom prst="rect">
              <a:avLst/>
            </a:prstGeom>
            <a:solidFill>
              <a:srgbClr val="008000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04AB9444-ECDD-4972-B768-0FDDF1FE2480}"/>
                </a:ext>
              </a:extLst>
            </p:cNvPr>
            <p:cNvSpPr/>
            <p:nvPr/>
          </p:nvSpPr>
          <p:spPr bwMode="auto">
            <a:xfrm rot="16200000">
              <a:off x="7123323" y="-2503869"/>
              <a:ext cx="1431064" cy="8706290"/>
            </a:xfrm>
            <a:prstGeom prst="rect">
              <a:avLst/>
            </a:prstGeom>
            <a:solidFill>
              <a:srgbClr val="003300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6F48D27D-FF1C-4691-A5EC-828BADBB1FF9}"/>
              </a:ext>
            </a:extLst>
          </p:cNvPr>
          <p:cNvSpPr txBox="1"/>
          <p:nvPr/>
        </p:nvSpPr>
        <p:spPr>
          <a:xfrm>
            <a:off x="1290067" y="1616500"/>
            <a:ext cx="27911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９～</a:t>
            </a:r>
            <a:r>
              <a:rPr kumimoji="1" lang="en-US" altLang="ja-JP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10</a:t>
            </a:r>
            <a:r>
              <a:rPr kumimoji="1" lang="ja-JP" altLang="en-US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問正解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51FCD0F1-D3E3-4E24-81EE-9FD297A9E1EA}"/>
              </a:ext>
            </a:extLst>
          </p:cNvPr>
          <p:cNvSpPr txBox="1"/>
          <p:nvPr/>
        </p:nvSpPr>
        <p:spPr>
          <a:xfrm>
            <a:off x="1495249" y="4419016"/>
            <a:ext cx="23807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3</a:t>
            </a:r>
            <a:r>
              <a:rPr kumimoji="1" lang="ja-JP" altLang="en-US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～</a:t>
            </a:r>
            <a:r>
              <a:rPr kumimoji="1" lang="en-US" altLang="ja-JP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5</a:t>
            </a:r>
            <a:r>
              <a:rPr kumimoji="1" lang="ja-JP" altLang="en-US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問正解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F9DE7395-93EA-4F10-BD7B-243BB13F1DC5}"/>
              </a:ext>
            </a:extLst>
          </p:cNvPr>
          <p:cNvSpPr txBox="1"/>
          <p:nvPr/>
        </p:nvSpPr>
        <p:spPr>
          <a:xfrm>
            <a:off x="1439946" y="5913580"/>
            <a:ext cx="24913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0</a:t>
            </a:r>
            <a:r>
              <a:rPr kumimoji="1" lang="ja-JP" altLang="en-US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～２問正解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FA723CD1-913F-48AE-B9AF-B9F11208178C}"/>
              </a:ext>
            </a:extLst>
          </p:cNvPr>
          <p:cNvSpPr txBox="1"/>
          <p:nvPr/>
        </p:nvSpPr>
        <p:spPr>
          <a:xfrm>
            <a:off x="1495251" y="2987951"/>
            <a:ext cx="23807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6</a:t>
            </a:r>
            <a:r>
              <a:rPr kumimoji="1" lang="ja-JP" altLang="en-US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～</a:t>
            </a:r>
            <a:r>
              <a:rPr kumimoji="1" lang="en-US" altLang="ja-JP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8</a:t>
            </a:r>
            <a:r>
              <a:rPr kumimoji="1" lang="ja-JP" altLang="en-US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問正解</a:t>
            </a: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10845FFF-A708-4301-94D9-1EC9A9AE1388}"/>
              </a:ext>
            </a:extLst>
          </p:cNvPr>
          <p:cNvSpPr txBox="1"/>
          <p:nvPr/>
        </p:nvSpPr>
        <p:spPr>
          <a:xfrm>
            <a:off x="1290065" y="1616500"/>
            <a:ext cx="27911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200" b="1" dirty="0">
                <a:latin typeface="+mj-ea"/>
                <a:ea typeface="+mj-ea"/>
              </a:rPr>
              <a:t>９～</a:t>
            </a:r>
            <a:r>
              <a:rPr kumimoji="1" lang="en-US" altLang="ja-JP" sz="3200" b="1" dirty="0">
                <a:latin typeface="+mj-ea"/>
                <a:ea typeface="+mj-ea"/>
              </a:rPr>
              <a:t>10</a:t>
            </a:r>
            <a:r>
              <a:rPr kumimoji="1" lang="ja-JP" altLang="en-US" sz="3200" b="1" dirty="0">
                <a:latin typeface="+mj-ea"/>
                <a:ea typeface="+mj-ea"/>
              </a:rPr>
              <a:t>問正解</a:t>
            </a: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96BF84A2-91C2-47A4-B87B-9AE3E18DD7AE}"/>
              </a:ext>
            </a:extLst>
          </p:cNvPr>
          <p:cNvSpPr txBox="1"/>
          <p:nvPr/>
        </p:nvSpPr>
        <p:spPr>
          <a:xfrm>
            <a:off x="1495247" y="4419016"/>
            <a:ext cx="23807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b="1" dirty="0">
                <a:latin typeface="+mj-ea"/>
                <a:ea typeface="+mj-ea"/>
              </a:rPr>
              <a:t>3</a:t>
            </a:r>
            <a:r>
              <a:rPr kumimoji="1" lang="ja-JP" altLang="en-US" sz="3200" b="1" dirty="0">
                <a:latin typeface="+mj-ea"/>
                <a:ea typeface="+mj-ea"/>
              </a:rPr>
              <a:t>～</a:t>
            </a:r>
            <a:r>
              <a:rPr kumimoji="1" lang="en-US" altLang="ja-JP" sz="3200" b="1" dirty="0">
                <a:latin typeface="+mj-ea"/>
                <a:ea typeface="+mj-ea"/>
              </a:rPr>
              <a:t>5</a:t>
            </a:r>
            <a:r>
              <a:rPr kumimoji="1" lang="ja-JP" altLang="en-US" sz="3200" b="1" dirty="0">
                <a:latin typeface="+mj-ea"/>
                <a:ea typeface="+mj-ea"/>
              </a:rPr>
              <a:t>問正解</a:t>
            </a: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58524795-C678-452F-8D69-BBCB6F1E26A0}"/>
              </a:ext>
            </a:extLst>
          </p:cNvPr>
          <p:cNvSpPr txBox="1"/>
          <p:nvPr/>
        </p:nvSpPr>
        <p:spPr>
          <a:xfrm>
            <a:off x="1439944" y="5913580"/>
            <a:ext cx="24913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b="1" dirty="0">
                <a:latin typeface="+mj-ea"/>
                <a:ea typeface="+mj-ea"/>
              </a:rPr>
              <a:t>0</a:t>
            </a:r>
            <a:r>
              <a:rPr kumimoji="1" lang="ja-JP" altLang="en-US" sz="3200" b="1" dirty="0">
                <a:latin typeface="+mj-ea"/>
                <a:ea typeface="+mj-ea"/>
              </a:rPr>
              <a:t>～２問正解</a:t>
            </a: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3F56F0AC-002A-46FD-A5A0-24A104C71E2E}"/>
              </a:ext>
            </a:extLst>
          </p:cNvPr>
          <p:cNvSpPr txBox="1"/>
          <p:nvPr/>
        </p:nvSpPr>
        <p:spPr>
          <a:xfrm>
            <a:off x="1495249" y="2987951"/>
            <a:ext cx="23807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b="1" dirty="0">
                <a:latin typeface="+mj-ea"/>
                <a:ea typeface="+mj-ea"/>
              </a:rPr>
              <a:t>6</a:t>
            </a:r>
            <a:r>
              <a:rPr kumimoji="1" lang="ja-JP" altLang="en-US" sz="3200" b="1" dirty="0">
                <a:latin typeface="+mj-ea"/>
                <a:ea typeface="+mj-ea"/>
              </a:rPr>
              <a:t>～</a:t>
            </a:r>
            <a:r>
              <a:rPr kumimoji="1" lang="en-US" altLang="ja-JP" sz="3200" b="1" dirty="0">
                <a:latin typeface="+mj-ea"/>
                <a:ea typeface="+mj-ea"/>
              </a:rPr>
              <a:t>8</a:t>
            </a:r>
            <a:r>
              <a:rPr kumimoji="1" lang="ja-JP" altLang="en-US" sz="3200" b="1" dirty="0">
                <a:latin typeface="+mj-ea"/>
                <a:ea typeface="+mj-ea"/>
              </a:rPr>
              <a:t>問正解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438C5066-7EA5-4F92-85B8-28A8A772EBF1}"/>
              </a:ext>
            </a:extLst>
          </p:cNvPr>
          <p:cNvSpPr txBox="1"/>
          <p:nvPr/>
        </p:nvSpPr>
        <p:spPr>
          <a:xfrm>
            <a:off x="2412941" y="262379"/>
            <a:ext cx="736611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chemeClr val="bg1"/>
                </a:solidFill>
                <a:latin typeface="+mj-ea"/>
                <a:ea typeface="+mj-ea"/>
              </a:rPr>
              <a:t>あなたは何問正解できたかな？</a:t>
            </a:r>
          </a:p>
        </p:txBody>
      </p:sp>
      <p:grpSp>
        <p:nvGrpSpPr>
          <p:cNvPr id="48" name="Group 295">
            <a:extLst>
              <a:ext uri="{FF2B5EF4-FFF2-40B4-BE49-F238E27FC236}">
                <a16:creationId xmlns:a16="http://schemas.microsoft.com/office/drawing/2014/main" id="{5090636A-4E28-4091-85C1-94EFB6C31030}"/>
              </a:ext>
            </a:extLst>
          </p:cNvPr>
          <p:cNvGrpSpPr>
            <a:grpSpLocks/>
          </p:cNvGrpSpPr>
          <p:nvPr/>
        </p:nvGrpSpPr>
        <p:grpSpPr bwMode="auto">
          <a:xfrm>
            <a:off x="163037" y="2713592"/>
            <a:ext cx="1101982" cy="1101980"/>
            <a:chOff x="1516" y="601"/>
            <a:chExt cx="850" cy="850"/>
          </a:xfrm>
        </p:grpSpPr>
        <p:sp>
          <p:nvSpPr>
            <p:cNvPr id="72" name="Oval 24">
              <a:extLst>
                <a:ext uri="{FF2B5EF4-FFF2-40B4-BE49-F238E27FC236}">
                  <a16:creationId xmlns:a16="http://schemas.microsoft.com/office/drawing/2014/main" id="{57CEF509-2F3A-447E-ADCD-739BC01ED1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6" y="601"/>
              <a:ext cx="850" cy="85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73" name="Oval 25">
              <a:extLst>
                <a:ext uri="{FF2B5EF4-FFF2-40B4-BE49-F238E27FC236}">
                  <a16:creationId xmlns:a16="http://schemas.microsoft.com/office/drawing/2014/main" id="{8A195893-B297-4487-B783-F53BB40223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3" y="618"/>
              <a:ext cx="817" cy="817"/>
            </a:xfrm>
            <a:prstGeom prst="ellipse">
              <a:avLst/>
            </a:prstGeom>
            <a:gradFill rotWithShape="1">
              <a:gsLst>
                <a:gs pos="0">
                  <a:srgbClr val="FF9933">
                    <a:gamma/>
                    <a:tint val="60392"/>
                    <a:invGamma/>
                  </a:srgbClr>
                </a:gs>
                <a:gs pos="100000">
                  <a:srgbClr val="FF9933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74" name="Oval 26">
              <a:extLst>
                <a:ext uri="{FF2B5EF4-FFF2-40B4-BE49-F238E27FC236}">
                  <a16:creationId xmlns:a16="http://schemas.microsoft.com/office/drawing/2014/main" id="{7D0BFFFF-6E63-4368-8159-D12ECEE118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663"/>
              <a:ext cx="454" cy="454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grpSp>
          <p:nvGrpSpPr>
            <p:cNvPr id="75" name="Group 27">
              <a:extLst>
                <a:ext uri="{FF2B5EF4-FFF2-40B4-BE49-F238E27FC236}">
                  <a16:creationId xmlns:a16="http://schemas.microsoft.com/office/drawing/2014/main" id="{D28135D9-42C1-4CFB-BE51-7BCFF60BC49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15" y="935"/>
              <a:ext cx="136" cy="182"/>
              <a:chOff x="535" y="935"/>
              <a:chExt cx="136" cy="182"/>
            </a:xfrm>
          </p:grpSpPr>
          <p:sp>
            <p:nvSpPr>
              <p:cNvPr id="82" name="Oval 28">
                <a:extLst>
                  <a:ext uri="{FF2B5EF4-FFF2-40B4-BE49-F238E27FC236}">
                    <a16:creationId xmlns:a16="http://schemas.microsoft.com/office/drawing/2014/main" id="{6B256AD2-18A6-4B37-BA03-9129260A30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935"/>
                <a:ext cx="136" cy="182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83" name="Oval 29">
                <a:extLst>
                  <a:ext uri="{FF2B5EF4-FFF2-40B4-BE49-F238E27FC236}">
                    <a16:creationId xmlns:a16="http://schemas.microsoft.com/office/drawing/2014/main" id="{3262F79F-2B92-4E2A-95EB-90DF88A058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8" y="935"/>
                <a:ext cx="90" cy="9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</p:grpSp>
        <p:grpSp>
          <p:nvGrpSpPr>
            <p:cNvPr id="76" name="Group 30">
              <a:extLst>
                <a:ext uri="{FF2B5EF4-FFF2-40B4-BE49-F238E27FC236}">
                  <a16:creationId xmlns:a16="http://schemas.microsoft.com/office/drawing/2014/main" id="{CABD5B8C-D22E-405B-AB9B-39735882AB1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32" y="935"/>
              <a:ext cx="136" cy="182"/>
              <a:chOff x="535" y="935"/>
              <a:chExt cx="136" cy="182"/>
            </a:xfrm>
          </p:grpSpPr>
          <p:sp>
            <p:nvSpPr>
              <p:cNvPr id="80" name="Oval 31">
                <a:extLst>
                  <a:ext uri="{FF2B5EF4-FFF2-40B4-BE49-F238E27FC236}">
                    <a16:creationId xmlns:a16="http://schemas.microsoft.com/office/drawing/2014/main" id="{0574F519-ACBA-4922-B1C0-AC4B8CEFCB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935"/>
                <a:ext cx="136" cy="182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81" name="Oval 32">
                <a:extLst>
                  <a:ext uri="{FF2B5EF4-FFF2-40B4-BE49-F238E27FC236}">
                    <a16:creationId xmlns:a16="http://schemas.microsoft.com/office/drawing/2014/main" id="{1B11BC23-0F0C-4EDC-AF3E-1041553259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8" y="935"/>
                <a:ext cx="90" cy="9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</p:grpSp>
        <p:grpSp>
          <p:nvGrpSpPr>
            <p:cNvPr id="77" name="Group 33">
              <a:extLst>
                <a:ext uri="{FF2B5EF4-FFF2-40B4-BE49-F238E27FC236}">
                  <a16:creationId xmlns:a16="http://schemas.microsoft.com/office/drawing/2014/main" id="{9D31A94D-EEEE-4556-8D29-A82EA3F9FD2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05" y="1207"/>
              <a:ext cx="272" cy="91"/>
              <a:chOff x="580" y="1207"/>
              <a:chExt cx="363" cy="182"/>
            </a:xfrm>
          </p:grpSpPr>
          <p:sp>
            <p:nvSpPr>
              <p:cNvPr id="78" name="AutoShape 34">
                <a:extLst>
                  <a:ext uri="{FF2B5EF4-FFF2-40B4-BE49-F238E27FC236}">
                    <a16:creationId xmlns:a16="http://schemas.microsoft.com/office/drawing/2014/main" id="{9A2073F5-B7AC-414B-8C8D-793D823896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671" y="1116"/>
                <a:ext cx="182" cy="363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79" name="Freeform 35">
                <a:extLst>
                  <a:ext uri="{FF2B5EF4-FFF2-40B4-BE49-F238E27FC236}">
                    <a16:creationId xmlns:a16="http://schemas.microsoft.com/office/drawing/2014/main" id="{DC025AFB-6589-4E29-AE14-3E71C558C5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" y="1298"/>
                <a:ext cx="272" cy="91"/>
              </a:xfrm>
              <a:custGeom>
                <a:avLst/>
                <a:gdLst>
                  <a:gd name="T0" fmla="*/ 136 w 272"/>
                  <a:gd name="T1" fmla="*/ 136 h 136"/>
                  <a:gd name="T2" fmla="*/ 0 w 272"/>
                  <a:gd name="T3" fmla="*/ 45 h 136"/>
                  <a:gd name="T4" fmla="*/ 136 w 272"/>
                  <a:gd name="T5" fmla="*/ 0 h 136"/>
                  <a:gd name="T6" fmla="*/ 272 w 272"/>
                  <a:gd name="T7" fmla="*/ 45 h 136"/>
                  <a:gd name="T8" fmla="*/ 136 w 272"/>
                  <a:gd name="T9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2" h="136">
                    <a:moveTo>
                      <a:pt x="136" y="136"/>
                    </a:moveTo>
                    <a:cubicBezTo>
                      <a:pt x="91" y="136"/>
                      <a:pt x="0" y="68"/>
                      <a:pt x="0" y="45"/>
                    </a:cubicBezTo>
                    <a:cubicBezTo>
                      <a:pt x="0" y="22"/>
                      <a:pt x="91" y="0"/>
                      <a:pt x="136" y="0"/>
                    </a:cubicBezTo>
                    <a:cubicBezTo>
                      <a:pt x="181" y="0"/>
                      <a:pt x="272" y="22"/>
                      <a:pt x="272" y="45"/>
                    </a:cubicBezTo>
                    <a:cubicBezTo>
                      <a:pt x="272" y="68"/>
                      <a:pt x="181" y="136"/>
                      <a:pt x="136" y="136"/>
                    </a:cubicBezTo>
                    <a:close/>
                  </a:path>
                </a:pathLst>
              </a:custGeom>
              <a:solidFill>
                <a:srgbClr val="FF99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</p:grpSp>
      </p:grpSp>
      <p:grpSp>
        <p:nvGrpSpPr>
          <p:cNvPr id="49" name="Group 296">
            <a:extLst>
              <a:ext uri="{FF2B5EF4-FFF2-40B4-BE49-F238E27FC236}">
                <a16:creationId xmlns:a16="http://schemas.microsoft.com/office/drawing/2014/main" id="{07AFAF32-1478-463E-A3B5-0FF8CB9D54F8}"/>
              </a:ext>
            </a:extLst>
          </p:cNvPr>
          <p:cNvGrpSpPr>
            <a:grpSpLocks/>
          </p:cNvGrpSpPr>
          <p:nvPr/>
        </p:nvGrpSpPr>
        <p:grpSpPr bwMode="auto">
          <a:xfrm>
            <a:off x="163198" y="1314451"/>
            <a:ext cx="1101982" cy="1101980"/>
            <a:chOff x="336" y="601"/>
            <a:chExt cx="850" cy="850"/>
          </a:xfrm>
        </p:grpSpPr>
        <p:sp>
          <p:nvSpPr>
            <p:cNvPr id="64" name="Oval 2">
              <a:extLst>
                <a:ext uri="{FF2B5EF4-FFF2-40B4-BE49-F238E27FC236}">
                  <a16:creationId xmlns:a16="http://schemas.microsoft.com/office/drawing/2014/main" id="{10E0DE91-0B53-4FDC-9EAB-365CAF0D3E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" y="601"/>
              <a:ext cx="850" cy="85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65" name="Oval 19">
              <a:extLst>
                <a:ext uri="{FF2B5EF4-FFF2-40B4-BE49-F238E27FC236}">
                  <a16:creationId xmlns:a16="http://schemas.microsoft.com/office/drawing/2014/main" id="{642269AA-17E8-4993-AC81-D9631A6322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" y="618"/>
              <a:ext cx="817" cy="817"/>
            </a:xfrm>
            <a:prstGeom prst="ellipse">
              <a:avLst/>
            </a:prstGeom>
            <a:gradFill rotWithShape="1">
              <a:gsLst>
                <a:gs pos="0">
                  <a:srgbClr val="FF0000">
                    <a:gamma/>
                    <a:tint val="60392"/>
                    <a:invGamma/>
                  </a:srgbClr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66" name="Oval 20">
              <a:extLst>
                <a:ext uri="{FF2B5EF4-FFF2-40B4-BE49-F238E27FC236}">
                  <a16:creationId xmlns:a16="http://schemas.microsoft.com/office/drawing/2014/main" id="{748333F7-5BB6-413C-BF5B-C5E4336980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663"/>
              <a:ext cx="454" cy="454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grpSp>
          <p:nvGrpSpPr>
            <p:cNvPr id="67" name="Group 21">
              <a:extLst>
                <a:ext uri="{FF2B5EF4-FFF2-40B4-BE49-F238E27FC236}">
                  <a16:creationId xmlns:a16="http://schemas.microsoft.com/office/drawing/2014/main" id="{617B86A0-CC68-4F19-AD7E-DDCC111CBCF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5" y="1177"/>
              <a:ext cx="453" cy="212"/>
              <a:chOff x="580" y="1207"/>
              <a:chExt cx="363" cy="182"/>
            </a:xfrm>
          </p:grpSpPr>
          <p:sp>
            <p:nvSpPr>
              <p:cNvPr id="70" name="AutoShape 22">
                <a:extLst>
                  <a:ext uri="{FF2B5EF4-FFF2-40B4-BE49-F238E27FC236}">
                    <a16:creationId xmlns:a16="http://schemas.microsoft.com/office/drawing/2014/main" id="{27ADA8BD-B854-4F5C-A9C9-F5D9863821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671" y="1116"/>
                <a:ext cx="182" cy="363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71" name="Freeform 23">
                <a:extLst>
                  <a:ext uri="{FF2B5EF4-FFF2-40B4-BE49-F238E27FC236}">
                    <a16:creationId xmlns:a16="http://schemas.microsoft.com/office/drawing/2014/main" id="{FF3DB245-640E-4A6A-9A6F-84FFB4767A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" y="1298"/>
                <a:ext cx="272" cy="91"/>
              </a:xfrm>
              <a:custGeom>
                <a:avLst/>
                <a:gdLst>
                  <a:gd name="T0" fmla="*/ 136 w 272"/>
                  <a:gd name="T1" fmla="*/ 136 h 136"/>
                  <a:gd name="T2" fmla="*/ 0 w 272"/>
                  <a:gd name="T3" fmla="*/ 45 h 136"/>
                  <a:gd name="T4" fmla="*/ 136 w 272"/>
                  <a:gd name="T5" fmla="*/ 0 h 136"/>
                  <a:gd name="T6" fmla="*/ 272 w 272"/>
                  <a:gd name="T7" fmla="*/ 45 h 136"/>
                  <a:gd name="T8" fmla="*/ 136 w 272"/>
                  <a:gd name="T9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2" h="136">
                    <a:moveTo>
                      <a:pt x="136" y="136"/>
                    </a:moveTo>
                    <a:cubicBezTo>
                      <a:pt x="91" y="136"/>
                      <a:pt x="0" y="68"/>
                      <a:pt x="0" y="45"/>
                    </a:cubicBezTo>
                    <a:cubicBezTo>
                      <a:pt x="0" y="22"/>
                      <a:pt x="91" y="0"/>
                      <a:pt x="136" y="0"/>
                    </a:cubicBezTo>
                    <a:cubicBezTo>
                      <a:pt x="181" y="0"/>
                      <a:pt x="272" y="22"/>
                      <a:pt x="272" y="45"/>
                    </a:cubicBezTo>
                    <a:cubicBezTo>
                      <a:pt x="272" y="68"/>
                      <a:pt x="181" y="136"/>
                      <a:pt x="136" y="136"/>
                    </a:cubicBezTo>
                    <a:close/>
                  </a:path>
                </a:pathLst>
              </a:custGeom>
              <a:solidFill>
                <a:srgbClr val="FF99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</p:grpSp>
        <p:sp>
          <p:nvSpPr>
            <p:cNvPr id="68" name="AutoShape 36">
              <a:extLst>
                <a:ext uri="{FF2B5EF4-FFF2-40B4-BE49-F238E27FC236}">
                  <a16:creationId xmlns:a16="http://schemas.microsoft.com/office/drawing/2014/main" id="{CA092FF4-4D7D-4C8F-A87C-CE8998B818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890"/>
              <a:ext cx="272" cy="272"/>
            </a:xfrm>
            <a:custGeom>
              <a:avLst/>
              <a:gdLst>
                <a:gd name="G0" fmla="+- 8146 0 0"/>
                <a:gd name="G1" fmla="+- -11686764 0 0"/>
                <a:gd name="G2" fmla="+- 0 0 -11686764"/>
                <a:gd name="T0" fmla="*/ 0 256 1"/>
                <a:gd name="T1" fmla="*/ 180 256 1"/>
                <a:gd name="G3" fmla="+- -11686764 T0 T1"/>
                <a:gd name="T2" fmla="*/ 0 256 1"/>
                <a:gd name="T3" fmla="*/ 90 256 1"/>
                <a:gd name="G4" fmla="+- -11686764 T2 T3"/>
                <a:gd name="G5" fmla="*/ G4 2 1"/>
                <a:gd name="T4" fmla="*/ 90 256 1"/>
                <a:gd name="T5" fmla="*/ 0 256 1"/>
                <a:gd name="G6" fmla="+- -11686764 T4 T5"/>
                <a:gd name="G7" fmla="*/ G6 2 1"/>
                <a:gd name="G8" fmla="abs -11686764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8146"/>
                <a:gd name="G18" fmla="*/ 8146 1 2"/>
                <a:gd name="G19" fmla="+- G18 5400 0"/>
                <a:gd name="G20" fmla="cos G19 -11686764"/>
                <a:gd name="G21" fmla="sin G19 -11686764"/>
                <a:gd name="G22" fmla="+- G20 10800 0"/>
                <a:gd name="G23" fmla="+- G21 10800 0"/>
                <a:gd name="G24" fmla="+- 10800 0 G20"/>
                <a:gd name="G25" fmla="+- 8146 10800 0"/>
                <a:gd name="G26" fmla="?: G9 G17 G25"/>
                <a:gd name="G27" fmla="?: G9 0 21600"/>
                <a:gd name="G28" fmla="cos 10800 -11686764"/>
                <a:gd name="G29" fmla="sin 10800 -11686764"/>
                <a:gd name="G30" fmla="sin 8146 -11686764"/>
                <a:gd name="G31" fmla="+- G28 10800 0"/>
                <a:gd name="G32" fmla="+- G29 10800 0"/>
                <a:gd name="G33" fmla="+- G30 10800 0"/>
                <a:gd name="G34" fmla="?: G4 0 G31"/>
                <a:gd name="G35" fmla="?: -11686764 G34 0"/>
                <a:gd name="G36" fmla="?: G6 G35 G31"/>
                <a:gd name="G37" fmla="+- 21600 0 G36"/>
                <a:gd name="G38" fmla="?: G4 0 G33"/>
                <a:gd name="G39" fmla="?: -11686764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331 w 21600"/>
                <a:gd name="T15" fmla="*/ 10523 h 21600"/>
                <a:gd name="T16" fmla="*/ 10800 w 21600"/>
                <a:gd name="T17" fmla="*/ 2654 h 21600"/>
                <a:gd name="T18" fmla="*/ 20269 w 21600"/>
                <a:gd name="T19" fmla="*/ 1052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2657" y="10562"/>
                  </a:moveTo>
                  <a:cubicBezTo>
                    <a:pt x="2786" y="6157"/>
                    <a:pt x="6393" y="2654"/>
                    <a:pt x="10800" y="2654"/>
                  </a:cubicBezTo>
                  <a:cubicBezTo>
                    <a:pt x="15206" y="2654"/>
                    <a:pt x="18813" y="6157"/>
                    <a:pt x="18942" y="10562"/>
                  </a:cubicBezTo>
                  <a:lnTo>
                    <a:pt x="21595" y="10484"/>
                  </a:lnTo>
                  <a:cubicBezTo>
                    <a:pt x="21424" y="4645"/>
                    <a:pt x="16641" y="0"/>
                    <a:pt x="10799" y="0"/>
                  </a:cubicBezTo>
                  <a:cubicBezTo>
                    <a:pt x="4958" y="0"/>
                    <a:pt x="175" y="4645"/>
                    <a:pt x="4" y="1048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69" name="AutoShape 37">
              <a:extLst>
                <a:ext uri="{FF2B5EF4-FFF2-40B4-BE49-F238E27FC236}">
                  <a16:creationId xmlns:a16="http://schemas.microsoft.com/office/drawing/2014/main" id="{3F395874-36A3-49BF-A792-506D304DCA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890"/>
              <a:ext cx="272" cy="272"/>
            </a:xfrm>
            <a:custGeom>
              <a:avLst/>
              <a:gdLst>
                <a:gd name="G0" fmla="+- 8146 0 0"/>
                <a:gd name="G1" fmla="+- -11686764 0 0"/>
                <a:gd name="G2" fmla="+- 0 0 -11686764"/>
                <a:gd name="T0" fmla="*/ 0 256 1"/>
                <a:gd name="T1" fmla="*/ 180 256 1"/>
                <a:gd name="G3" fmla="+- -11686764 T0 T1"/>
                <a:gd name="T2" fmla="*/ 0 256 1"/>
                <a:gd name="T3" fmla="*/ 90 256 1"/>
                <a:gd name="G4" fmla="+- -11686764 T2 T3"/>
                <a:gd name="G5" fmla="*/ G4 2 1"/>
                <a:gd name="T4" fmla="*/ 90 256 1"/>
                <a:gd name="T5" fmla="*/ 0 256 1"/>
                <a:gd name="G6" fmla="+- -11686764 T4 T5"/>
                <a:gd name="G7" fmla="*/ G6 2 1"/>
                <a:gd name="G8" fmla="abs -11686764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8146"/>
                <a:gd name="G18" fmla="*/ 8146 1 2"/>
                <a:gd name="G19" fmla="+- G18 5400 0"/>
                <a:gd name="G20" fmla="cos G19 -11686764"/>
                <a:gd name="G21" fmla="sin G19 -11686764"/>
                <a:gd name="G22" fmla="+- G20 10800 0"/>
                <a:gd name="G23" fmla="+- G21 10800 0"/>
                <a:gd name="G24" fmla="+- 10800 0 G20"/>
                <a:gd name="G25" fmla="+- 8146 10800 0"/>
                <a:gd name="G26" fmla="?: G9 G17 G25"/>
                <a:gd name="G27" fmla="?: G9 0 21600"/>
                <a:gd name="G28" fmla="cos 10800 -11686764"/>
                <a:gd name="G29" fmla="sin 10800 -11686764"/>
                <a:gd name="G30" fmla="sin 8146 -11686764"/>
                <a:gd name="G31" fmla="+- G28 10800 0"/>
                <a:gd name="G32" fmla="+- G29 10800 0"/>
                <a:gd name="G33" fmla="+- G30 10800 0"/>
                <a:gd name="G34" fmla="?: G4 0 G31"/>
                <a:gd name="G35" fmla="?: -11686764 G34 0"/>
                <a:gd name="G36" fmla="?: G6 G35 G31"/>
                <a:gd name="G37" fmla="+- 21600 0 G36"/>
                <a:gd name="G38" fmla="?: G4 0 G33"/>
                <a:gd name="G39" fmla="?: -11686764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331 w 21600"/>
                <a:gd name="T15" fmla="*/ 10523 h 21600"/>
                <a:gd name="T16" fmla="*/ 10800 w 21600"/>
                <a:gd name="T17" fmla="*/ 2654 h 21600"/>
                <a:gd name="T18" fmla="*/ 20269 w 21600"/>
                <a:gd name="T19" fmla="*/ 1052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2657" y="10562"/>
                  </a:moveTo>
                  <a:cubicBezTo>
                    <a:pt x="2786" y="6157"/>
                    <a:pt x="6393" y="2654"/>
                    <a:pt x="10800" y="2654"/>
                  </a:cubicBezTo>
                  <a:cubicBezTo>
                    <a:pt x="15206" y="2654"/>
                    <a:pt x="18813" y="6157"/>
                    <a:pt x="18942" y="10562"/>
                  </a:cubicBezTo>
                  <a:lnTo>
                    <a:pt x="21595" y="10484"/>
                  </a:lnTo>
                  <a:cubicBezTo>
                    <a:pt x="21424" y="4645"/>
                    <a:pt x="16641" y="0"/>
                    <a:pt x="10799" y="0"/>
                  </a:cubicBezTo>
                  <a:cubicBezTo>
                    <a:pt x="4958" y="0"/>
                    <a:pt x="175" y="4645"/>
                    <a:pt x="4" y="1048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</p:grpSp>
      <p:grpSp>
        <p:nvGrpSpPr>
          <p:cNvPr id="50" name="Group 294">
            <a:extLst>
              <a:ext uri="{FF2B5EF4-FFF2-40B4-BE49-F238E27FC236}">
                <a16:creationId xmlns:a16="http://schemas.microsoft.com/office/drawing/2014/main" id="{1BA796D7-29FD-444A-A7EA-AC5435C6EAB6}"/>
              </a:ext>
            </a:extLst>
          </p:cNvPr>
          <p:cNvGrpSpPr>
            <a:grpSpLocks/>
          </p:cNvGrpSpPr>
          <p:nvPr/>
        </p:nvGrpSpPr>
        <p:grpSpPr bwMode="auto">
          <a:xfrm>
            <a:off x="158267" y="4171560"/>
            <a:ext cx="1101982" cy="1101980"/>
            <a:chOff x="3891" y="584"/>
            <a:chExt cx="850" cy="850"/>
          </a:xfrm>
        </p:grpSpPr>
        <p:sp>
          <p:nvSpPr>
            <p:cNvPr id="58" name="Oval 47">
              <a:extLst>
                <a:ext uri="{FF2B5EF4-FFF2-40B4-BE49-F238E27FC236}">
                  <a16:creationId xmlns:a16="http://schemas.microsoft.com/office/drawing/2014/main" id="{55180997-CC01-4303-A965-03ADE34F48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1" y="584"/>
              <a:ext cx="850" cy="85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9" name="Oval 48">
              <a:extLst>
                <a:ext uri="{FF2B5EF4-FFF2-40B4-BE49-F238E27FC236}">
                  <a16:creationId xmlns:a16="http://schemas.microsoft.com/office/drawing/2014/main" id="{F96136CD-0B99-43FF-A888-39360B7B7B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08" y="601"/>
              <a:ext cx="817" cy="817"/>
            </a:xfrm>
            <a:prstGeom prst="ellipse">
              <a:avLst/>
            </a:prstGeom>
            <a:gradFill rotWithShape="1">
              <a:gsLst>
                <a:gs pos="0">
                  <a:srgbClr val="0066FF">
                    <a:gamma/>
                    <a:tint val="60392"/>
                    <a:invGamma/>
                  </a:srgbClr>
                </a:gs>
                <a:gs pos="100000">
                  <a:srgbClr val="0066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60" name="Oval 49">
              <a:extLst>
                <a:ext uri="{FF2B5EF4-FFF2-40B4-BE49-F238E27FC236}">
                  <a16:creationId xmlns:a16="http://schemas.microsoft.com/office/drawing/2014/main" id="{3848B230-345B-4AFA-A38A-72EC6DB92B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80" y="646"/>
              <a:ext cx="454" cy="454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61" name="Oval 56">
              <a:extLst>
                <a:ext uri="{FF2B5EF4-FFF2-40B4-BE49-F238E27FC236}">
                  <a16:creationId xmlns:a16="http://schemas.microsoft.com/office/drawing/2014/main" id="{43B9E93E-83A0-48FF-A114-A782C316B7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981"/>
              <a:ext cx="227" cy="4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62" name="Oval 57">
              <a:extLst>
                <a:ext uri="{FF2B5EF4-FFF2-40B4-BE49-F238E27FC236}">
                  <a16:creationId xmlns:a16="http://schemas.microsoft.com/office/drawing/2014/main" id="{58C58FA4-CC27-4105-B4D6-5D802C7DD9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0" y="981"/>
              <a:ext cx="227" cy="4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63" name="AutoShape 58">
              <a:extLst>
                <a:ext uri="{FF2B5EF4-FFF2-40B4-BE49-F238E27FC236}">
                  <a16:creationId xmlns:a16="http://schemas.microsoft.com/office/drawing/2014/main" id="{1B612D39-F907-4981-B298-25B4E06C8A2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0">
              <a:off x="4300" y="1207"/>
              <a:ext cx="44" cy="136"/>
            </a:xfrm>
            <a:prstGeom prst="moon">
              <a:avLst>
                <a:gd name="adj" fmla="val 33329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</p:grpSp>
      <p:grpSp>
        <p:nvGrpSpPr>
          <p:cNvPr id="51" name="Group 293">
            <a:extLst>
              <a:ext uri="{FF2B5EF4-FFF2-40B4-BE49-F238E27FC236}">
                <a16:creationId xmlns:a16="http://schemas.microsoft.com/office/drawing/2014/main" id="{642315FC-FF74-4C80-ADA9-13365827C36A}"/>
              </a:ext>
            </a:extLst>
          </p:cNvPr>
          <p:cNvGrpSpPr>
            <a:grpSpLocks/>
          </p:cNvGrpSpPr>
          <p:nvPr/>
        </p:nvGrpSpPr>
        <p:grpSpPr bwMode="auto">
          <a:xfrm>
            <a:off x="158265" y="5602622"/>
            <a:ext cx="1101982" cy="1101980"/>
            <a:chOff x="5037" y="618"/>
            <a:chExt cx="850" cy="850"/>
          </a:xfrm>
        </p:grpSpPr>
        <p:sp>
          <p:nvSpPr>
            <p:cNvPr id="52" name="Oval 50">
              <a:extLst>
                <a:ext uri="{FF2B5EF4-FFF2-40B4-BE49-F238E27FC236}">
                  <a16:creationId xmlns:a16="http://schemas.microsoft.com/office/drawing/2014/main" id="{37EFBB98-CA32-4C08-AAF2-9E644A38F7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37" y="618"/>
              <a:ext cx="850" cy="85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3" name="Oval 51">
              <a:extLst>
                <a:ext uri="{FF2B5EF4-FFF2-40B4-BE49-F238E27FC236}">
                  <a16:creationId xmlns:a16="http://schemas.microsoft.com/office/drawing/2014/main" id="{D2A4C80C-8EDD-407D-977B-DE7D5FA4A7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4" y="635"/>
              <a:ext cx="817" cy="817"/>
            </a:xfrm>
            <a:prstGeom prst="ellipse">
              <a:avLst/>
            </a:prstGeom>
            <a:gradFill rotWithShape="1">
              <a:gsLst>
                <a:gs pos="0">
                  <a:srgbClr val="CC0099">
                    <a:gamma/>
                    <a:tint val="60392"/>
                    <a:invGamma/>
                  </a:srgbClr>
                </a:gs>
                <a:gs pos="100000">
                  <a:srgbClr val="CC00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4" name="Oval 52">
              <a:extLst>
                <a:ext uri="{FF2B5EF4-FFF2-40B4-BE49-F238E27FC236}">
                  <a16:creationId xmlns:a16="http://schemas.microsoft.com/office/drawing/2014/main" id="{32594763-E411-4E37-898B-EB45CBD17E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26" y="680"/>
              <a:ext cx="454" cy="454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5" name="Freeform 54">
              <a:extLst>
                <a:ext uri="{FF2B5EF4-FFF2-40B4-BE49-F238E27FC236}">
                  <a16:creationId xmlns:a16="http://schemas.microsoft.com/office/drawing/2014/main" id="{622BF974-45CE-41BC-91D4-EF12121B0CCF}"/>
                </a:ext>
              </a:extLst>
            </p:cNvPr>
            <p:cNvSpPr>
              <a:spLocks/>
            </p:cNvSpPr>
            <p:nvPr/>
          </p:nvSpPr>
          <p:spPr bwMode="auto">
            <a:xfrm rot="2700000">
              <a:off x="5207" y="935"/>
              <a:ext cx="182" cy="182"/>
            </a:xfrm>
            <a:custGeom>
              <a:avLst/>
              <a:gdLst>
                <a:gd name="T0" fmla="*/ 272 w 726"/>
                <a:gd name="T1" fmla="*/ 0 h 726"/>
                <a:gd name="T2" fmla="*/ 272 w 726"/>
                <a:gd name="T3" fmla="*/ 272 h 726"/>
                <a:gd name="T4" fmla="*/ 0 w 726"/>
                <a:gd name="T5" fmla="*/ 272 h 726"/>
                <a:gd name="T6" fmla="*/ 0 w 726"/>
                <a:gd name="T7" fmla="*/ 453 h 726"/>
                <a:gd name="T8" fmla="*/ 272 w 726"/>
                <a:gd name="T9" fmla="*/ 453 h 726"/>
                <a:gd name="T10" fmla="*/ 272 w 726"/>
                <a:gd name="T11" fmla="*/ 726 h 726"/>
                <a:gd name="T12" fmla="*/ 454 w 726"/>
                <a:gd name="T13" fmla="*/ 726 h 726"/>
                <a:gd name="T14" fmla="*/ 454 w 726"/>
                <a:gd name="T15" fmla="*/ 453 h 726"/>
                <a:gd name="T16" fmla="*/ 726 w 726"/>
                <a:gd name="T17" fmla="*/ 453 h 726"/>
                <a:gd name="T18" fmla="*/ 726 w 726"/>
                <a:gd name="T19" fmla="*/ 272 h 726"/>
                <a:gd name="T20" fmla="*/ 454 w 726"/>
                <a:gd name="T21" fmla="*/ 272 h 726"/>
                <a:gd name="T22" fmla="*/ 454 w 726"/>
                <a:gd name="T23" fmla="*/ 0 h 726"/>
                <a:gd name="T24" fmla="*/ 272 w 726"/>
                <a:gd name="T25" fmla="*/ 0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26" h="726">
                  <a:moveTo>
                    <a:pt x="272" y="0"/>
                  </a:moveTo>
                  <a:lnTo>
                    <a:pt x="272" y="272"/>
                  </a:lnTo>
                  <a:lnTo>
                    <a:pt x="0" y="272"/>
                  </a:lnTo>
                  <a:lnTo>
                    <a:pt x="0" y="453"/>
                  </a:lnTo>
                  <a:lnTo>
                    <a:pt x="272" y="453"/>
                  </a:lnTo>
                  <a:lnTo>
                    <a:pt x="272" y="726"/>
                  </a:lnTo>
                  <a:lnTo>
                    <a:pt x="454" y="726"/>
                  </a:lnTo>
                  <a:lnTo>
                    <a:pt x="454" y="453"/>
                  </a:lnTo>
                  <a:lnTo>
                    <a:pt x="726" y="453"/>
                  </a:lnTo>
                  <a:lnTo>
                    <a:pt x="726" y="272"/>
                  </a:lnTo>
                  <a:lnTo>
                    <a:pt x="454" y="272"/>
                  </a:lnTo>
                  <a:lnTo>
                    <a:pt x="454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6" name="Freeform 55">
              <a:extLst>
                <a:ext uri="{FF2B5EF4-FFF2-40B4-BE49-F238E27FC236}">
                  <a16:creationId xmlns:a16="http://schemas.microsoft.com/office/drawing/2014/main" id="{64942544-48D1-450E-B56F-6BF051BC1BA5}"/>
                </a:ext>
              </a:extLst>
            </p:cNvPr>
            <p:cNvSpPr>
              <a:spLocks/>
            </p:cNvSpPr>
            <p:nvPr/>
          </p:nvSpPr>
          <p:spPr bwMode="auto">
            <a:xfrm rot="2700000">
              <a:off x="5524" y="935"/>
              <a:ext cx="182" cy="182"/>
            </a:xfrm>
            <a:custGeom>
              <a:avLst/>
              <a:gdLst>
                <a:gd name="T0" fmla="*/ 272 w 726"/>
                <a:gd name="T1" fmla="*/ 0 h 726"/>
                <a:gd name="T2" fmla="*/ 272 w 726"/>
                <a:gd name="T3" fmla="*/ 272 h 726"/>
                <a:gd name="T4" fmla="*/ 0 w 726"/>
                <a:gd name="T5" fmla="*/ 272 h 726"/>
                <a:gd name="T6" fmla="*/ 0 w 726"/>
                <a:gd name="T7" fmla="*/ 453 h 726"/>
                <a:gd name="T8" fmla="*/ 272 w 726"/>
                <a:gd name="T9" fmla="*/ 453 h 726"/>
                <a:gd name="T10" fmla="*/ 272 w 726"/>
                <a:gd name="T11" fmla="*/ 726 h 726"/>
                <a:gd name="T12" fmla="*/ 454 w 726"/>
                <a:gd name="T13" fmla="*/ 726 h 726"/>
                <a:gd name="T14" fmla="*/ 454 w 726"/>
                <a:gd name="T15" fmla="*/ 453 h 726"/>
                <a:gd name="T16" fmla="*/ 726 w 726"/>
                <a:gd name="T17" fmla="*/ 453 h 726"/>
                <a:gd name="T18" fmla="*/ 726 w 726"/>
                <a:gd name="T19" fmla="*/ 272 h 726"/>
                <a:gd name="T20" fmla="*/ 454 w 726"/>
                <a:gd name="T21" fmla="*/ 272 h 726"/>
                <a:gd name="T22" fmla="*/ 454 w 726"/>
                <a:gd name="T23" fmla="*/ 0 h 726"/>
                <a:gd name="T24" fmla="*/ 272 w 726"/>
                <a:gd name="T25" fmla="*/ 0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26" h="726">
                  <a:moveTo>
                    <a:pt x="272" y="0"/>
                  </a:moveTo>
                  <a:lnTo>
                    <a:pt x="272" y="272"/>
                  </a:lnTo>
                  <a:lnTo>
                    <a:pt x="0" y="272"/>
                  </a:lnTo>
                  <a:lnTo>
                    <a:pt x="0" y="453"/>
                  </a:lnTo>
                  <a:lnTo>
                    <a:pt x="272" y="453"/>
                  </a:lnTo>
                  <a:lnTo>
                    <a:pt x="272" y="726"/>
                  </a:lnTo>
                  <a:lnTo>
                    <a:pt x="454" y="726"/>
                  </a:lnTo>
                  <a:lnTo>
                    <a:pt x="454" y="453"/>
                  </a:lnTo>
                  <a:lnTo>
                    <a:pt x="726" y="453"/>
                  </a:lnTo>
                  <a:lnTo>
                    <a:pt x="726" y="272"/>
                  </a:lnTo>
                  <a:lnTo>
                    <a:pt x="454" y="272"/>
                  </a:lnTo>
                  <a:lnTo>
                    <a:pt x="454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7" name="AutoShape 59">
              <a:extLst>
                <a:ext uri="{FF2B5EF4-FFF2-40B4-BE49-F238E27FC236}">
                  <a16:creationId xmlns:a16="http://schemas.microsoft.com/office/drawing/2014/main" id="{3804AE37-BD2F-466E-88F0-4A9F042C1F3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0">
              <a:off x="5456" y="1049"/>
              <a:ext cx="45" cy="453"/>
            </a:xfrm>
            <a:prstGeom prst="moon">
              <a:avLst>
                <a:gd name="adj" fmla="val 33329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</p:grpSp>
      <p:sp>
        <p:nvSpPr>
          <p:cNvPr id="86" name="テキスト ボックス 85">
            <a:extLst>
              <a:ext uri="{FF2B5EF4-FFF2-40B4-BE49-F238E27FC236}">
                <a16:creationId xmlns:a16="http://schemas.microsoft.com/office/drawing/2014/main" id="{BEFD7C91-E9A9-4BBF-925B-4929D4AB2E28}"/>
              </a:ext>
            </a:extLst>
          </p:cNvPr>
          <p:cNvSpPr txBox="1"/>
          <p:nvPr/>
        </p:nvSpPr>
        <p:spPr>
          <a:xfrm>
            <a:off x="4648435" y="1573053"/>
            <a:ext cx="59298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b="1" dirty="0">
                <a:latin typeface="+mj-ea"/>
                <a:ea typeface="+mj-ea"/>
              </a:rPr>
              <a:t>すごい！あなたは滋賀県博士！</a:t>
            </a:r>
          </a:p>
        </p:txBody>
      </p:sp>
      <p:sp>
        <p:nvSpPr>
          <p:cNvPr id="87" name="テキスト ボックス 86">
            <a:extLst>
              <a:ext uri="{FF2B5EF4-FFF2-40B4-BE49-F238E27FC236}">
                <a16:creationId xmlns:a16="http://schemas.microsoft.com/office/drawing/2014/main" id="{927F6FBD-56CC-4730-85BA-96172244485B}"/>
              </a:ext>
            </a:extLst>
          </p:cNvPr>
          <p:cNvSpPr txBox="1"/>
          <p:nvPr/>
        </p:nvSpPr>
        <p:spPr>
          <a:xfrm>
            <a:off x="4648435" y="2984465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b="1" dirty="0">
                <a:latin typeface="+mj-ea"/>
                <a:ea typeface="+mj-ea"/>
              </a:rPr>
              <a:t>よく知ってるね！</a:t>
            </a:r>
          </a:p>
        </p:txBody>
      </p:sp>
      <p:sp>
        <p:nvSpPr>
          <p:cNvPr id="88" name="テキスト ボックス 87">
            <a:extLst>
              <a:ext uri="{FF2B5EF4-FFF2-40B4-BE49-F238E27FC236}">
                <a16:creationId xmlns:a16="http://schemas.microsoft.com/office/drawing/2014/main" id="{0C695CD9-76E1-43AE-BD12-21470886AACD}"/>
              </a:ext>
            </a:extLst>
          </p:cNvPr>
          <p:cNvSpPr txBox="1"/>
          <p:nvPr/>
        </p:nvSpPr>
        <p:spPr>
          <a:xfrm>
            <a:off x="4648435" y="4406865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b="1" dirty="0">
                <a:latin typeface="+mj-ea"/>
                <a:ea typeface="+mj-ea"/>
              </a:rPr>
              <a:t>あと一息！</a:t>
            </a:r>
          </a:p>
        </p:txBody>
      </p:sp>
      <p:sp>
        <p:nvSpPr>
          <p:cNvPr id="89" name="テキスト ボックス 88">
            <a:extLst>
              <a:ext uri="{FF2B5EF4-FFF2-40B4-BE49-F238E27FC236}">
                <a16:creationId xmlns:a16="http://schemas.microsoft.com/office/drawing/2014/main" id="{E7010F4E-7D96-43D0-A92D-EE78C9078EA8}"/>
              </a:ext>
            </a:extLst>
          </p:cNvPr>
          <p:cNvSpPr txBox="1"/>
          <p:nvPr/>
        </p:nvSpPr>
        <p:spPr>
          <a:xfrm>
            <a:off x="4648435" y="5880065"/>
            <a:ext cx="46987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b="1" dirty="0">
                <a:latin typeface="+mj-ea"/>
                <a:ea typeface="+mj-ea"/>
              </a:rPr>
              <a:t>滋賀県に興味持ってよ～</a:t>
            </a:r>
          </a:p>
        </p:txBody>
      </p:sp>
    </p:spTree>
    <p:extLst>
      <p:ext uri="{BB962C8B-B14F-4D97-AF65-F5344CB8AC3E}">
        <p14:creationId xmlns:p14="http://schemas.microsoft.com/office/powerpoint/2010/main" val="10140823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1200000">
        <p15:prstTrans prst="drape"/>
      </p:transition>
    </mc:Choice>
    <mc:Fallback xmlns="">
      <p:transition spd="slow" advClick="0" advTm="12000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C2FF3BC2-FB8F-7C77-1C5E-AB2E1FB8739A}"/>
              </a:ext>
            </a:extLst>
          </p:cNvPr>
          <p:cNvSpPr txBox="1"/>
          <p:nvPr/>
        </p:nvSpPr>
        <p:spPr>
          <a:xfrm>
            <a:off x="3849234" y="1269645"/>
            <a:ext cx="44935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800" b="1" dirty="0">
                <a:latin typeface="+mj-ea"/>
                <a:ea typeface="+mj-ea"/>
              </a:rPr>
              <a:t>滋賀県はどれ？</a:t>
            </a:r>
            <a:endParaRPr kumimoji="1" lang="ja-JP" altLang="en-US" sz="4800" b="1" dirty="0">
              <a:latin typeface="+mj-ea"/>
              <a:ea typeface="+mj-ea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DF0E0A1-88A5-C969-2985-45B15DD975BF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01/10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3" name="Freeform 7">
            <a:extLst>
              <a:ext uri="{FF2B5EF4-FFF2-40B4-BE49-F238E27FC236}">
                <a16:creationId xmlns:a16="http://schemas.microsoft.com/office/drawing/2014/main" id="{7C1C2AF5-9FB0-5A7F-BCDC-8EDA3662C149}"/>
              </a:ext>
            </a:extLst>
          </p:cNvPr>
          <p:cNvSpPr>
            <a:spLocks/>
          </p:cNvSpPr>
          <p:nvPr/>
        </p:nvSpPr>
        <p:spPr bwMode="auto">
          <a:xfrm>
            <a:off x="4990241" y="2672807"/>
            <a:ext cx="1949282" cy="3129242"/>
          </a:xfrm>
          <a:custGeom>
            <a:avLst/>
            <a:gdLst>
              <a:gd name="T0" fmla="*/ 1424 w 3078"/>
              <a:gd name="T1" fmla="*/ 902 h 4939"/>
              <a:gd name="T2" fmla="*/ 1346 w 3078"/>
              <a:gd name="T3" fmla="*/ 965 h 4939"/>
              <a:gd name="T4" fmla="*/ 1342 w 3078"/>
              <a:gd name="T5" fmla="*/ 966 h 4939"/>
              <a:gd name="T6" fmla="*/ 1277 w 3078"/>
              <a:gd name="T7" fmla="*/ 913 h 4939"/>
              <a:gd name="T8" fmla="*/ 1124 w 3078"/>
              <a:gd name="T9" fmla="*/ 1014 h 4939"/>
              <a:gd name="T10" fmla="*/ 959 w 3078"/>
              <a:gd name="T11" fmla="*/ 1167 h 4939"/>
              <a:gd name="T12" fmla="*/ 830 w 3078"/>
              <a:gd name="T13" fmla="*/ 996 h 4939"/>
              <a:gd name="T14" fmla="*/ 683 w 3078"/>
              <a:gd name="T15" fmla="*/ 1332 h 4939"/>
              <a:gd name="T16" fmla="*/ 618 w 3078"/>
              <a:gd name="T17" fmla="*/ 1479 h 4939"/>
              <a:gd name="T18" fmla="*/ 418 w 3078"/>
              <a:gd name="T19" fmla="*/ 1644 h 4939"/>
              <a:gd name="T20" fmla="*/ 188 w 3078"/>
              <a:gd name="T21" fmla="*/ 1733 h 4939"/>
              <a:gd name="T22" fmla="*/ 59 w 3078"/>
              <a:gd name="T23" fmla="*/ 1809 h 4939"/>
              <a:gd name="T24" fmla="*/ 112 w 3078"/>
              <a:gd name="T25" fmla="*/ 2027 h 4939"/>
              <a:gd name="T26" fmla="*/ 430 w 3078"/>
              <a:gd name="T27" fmla="*/ 2257 h 4939"/>
              <a:gd name="T28" fmla="*/ 330 w 3078"/>
              <a:gd name="T29" fmla="*/ 2605 h 4939"/>
              <a:gd name="T30" fmla="*/ 412 w 3078"/>
              <a:gd name="T31" fmla="*/ 2964 h 4939"/>
              <a:gd name="T32" fmla="*/ 306 w 3078"/>
              <a:gd name="T33" fmla="*/ 3347 h 4939"/>
              <a:gd name="T34" fmla="*/ 318 w 3078"/>
              <a:gd name="T35" fmla="*/ 3701 h 4939"/>
              <a:gd name="T36" fmla="*/ 412 w 3078"/>
              <a:gd name="T37" fmla="*/ 3872 h 4939"/>
              <a:gd name="T38" fmla="*/ 518 w 3078"/>
              <a:gd name="T39" fmla="*/ 4173 h 4939"/>
              <a:gd name="T40" fmla="*/ 459 w 3078"/>
              <a:gd name="T41" fmla="*/ 4338 h 4939"/>
              <a:gd name="T42" fmla="*/ 547 w 3078"/>
              <a:gd name="T43" fmla="*/ 4503 h 4939"/>
              <a:gd name="T44" fmla="*/ 783 w 3078"/>
              <a:gd name="T45" fmla="*/ 4396 h 4939"/>
              <a:gd name="T46" fmla="*/ 930 w 3078"/>
              <a:gd name="T47" fmla="*/ 4650 h 4939"/>
              <a:gd name="T48" fmla="*/ 1059 w 3078"/>
              <a:gd name="T49" fmla="*/ 4744 h 4939"/>
              <a:gd name="T50" fmla="*/ 1124 w 3078"/>
              <a:gd name="T51" fmla="*/ 4839 h 4939"/>
              <a:gd name="T52" fmla="*/ 1271 w 3078"/>
              <a:gd name="T53" fmla="*/ 4886 h 4939"/>
              <a:gd name="T54" fmla="*/ 1460 w 3078"/>
              <a:gd name="T55" fmla="*/ 4791 h 4939"/>
              <a:gd name="T56" fmla="*/ 1507 w 3078"/>
              <a:gd name="T57" fmla="*/ 4673 h 4939"/>
              <a:gd name="T58" fmla="*/ 1595 w 3078"/>
              <a:gd name="T59" fmla="*/ 4514 h 4939"/>
              <a:gd name="T60" fmla="*/ 1436 w 3078"/>
              <a:gd name="T61" fmla="*/ 4432 h 4939"/>
              <a:gd name="T62" fmla="*/ 1630 w 3078"/>
              <a:gd name="T63" fmla="*/ 4467 h 4939"/>
              <a:gd name="T64" fmla="*/ 1836 w 3078"/>
              <a:gd name="T65" fmla="*/ 4432 h 4939"/>
              <a:gd name="T66" fmla="*/ 2272 w 3078"/>
              <a:gd name="T67" fmla="*/ 4503 h 4939"/>
              <a:gd name="T68" fmla="*/ 2460 w 3078"/>
              <a:gd name="T69" fmla="*/ 4396 h 4939"/>
              <a:gd name="T70" fmla="*/ 2701 w 3078"/>
              <a:gd name="T71" fmla="*/ 4220 h 4939"/>
              <a:gd name="T72" fmla="*/ 2807 w 3078"/>
              <a:gd name="T73" fmla="*/ 4066 h 4939"/>
              <a:gd name="T74" fmla="*/ 2925 w 3078"/>
              <a:gd name="T75" fmla="*/ 3807 h 4939"/>
              <a:gd name="T76" fmla="*/ 2878 w 3078"/>
              <a:gd name="T77" fmla="*/ 3583 h 4939"/>
              <a:gd name="T78" fmla="*/ 3019 w 3078"/>
              <a:gd name="T79" fmla="*/ 3324 h 4939"/>
              <a:gd name="T80" fmla="*/ 2990 w 3078"/>
              <a:gd name="T81" fmla="*/ 3100 h 4939"/>
              <a:gd name="T82" fmla="*/ 3078 w 3078"/>
              <a:gd name="T83" fmla="*/ 2958 h 4939"/>
              <a:gd name="T84" fmla="*/ 2901 w 3078"/>
              <a:gd name="T85" fmla="*/ 2681 h 4939"/>
              <a:gd name="T86" fmla="*/ 2778 w 3078"/>
              <a:gd name="T87" fmla="*/ 2452 h 4939"/>
              <a:gd name="T88" fmla="*/ 2878 w 3078"/>
              <a:gd name="T89" fmla="*/ 2104 h 4939"/>
              <a:gd name="T90" fmla="*/ 2878 w 3078"/>
              <a:gd name="T91" fmla="*/ 1886 h 4939"/>
              <a:gd name="T92" fmla="*/ 2943 w 3078"/>
              <a:gd name="T93" fmla="*/ 1638 h 4939"/>
              <a:gd name="T94" fmla="*/ 2907 w 3078"/>
              <a:gd name="T95" fmla="*/ 1285 h 4939"/>
              <a:gd name="T96" fmla="*/ 2766 w 3078"/>
              <a:gd name="T97" fmla="*/ 1143 h 4939"/>
              <a:gd name="T98" fmla="*/ 2743 w 3078"/>
              <a:gd name="T99" fmla="*/ 919 h 4939"/>
              <a:gd name="T100" fmla="*/ 2619 w 3078"/>
              <a:gd name="T101" fmla="*/ 902 h 4939"/>
              <a:gd name="T102" fmla="*/ 2466 w 3078"/>
              <a:gd name="T103" fmla="*/ 825 h 4939"/>
              <a:gd name="T104" fmla="*/ 2484 w 3078"/>
              <a:gd name="T105" fmla="*/ 465 h 4939"/>
              <a:gd name="T106" fmla="*/ 2307 w 3078"/>
              <a:gd name="T107" fmla="*/ 442 h 4939"/>
              <a:gd name="T108" fmla="*/ 1954 w 3078"/>
              <a:gd name="T109" fmla="*/ 106 h 4939"/>
              <a:gd name="T110" fmla="*/ 1783 w 3078"/>
              <a:gd name="T111" fmla="*/ 0 h 4939"/>
              <a:gd name="T112" fmla="*/ 1701 w 3078"/>
              <a:gd name="T113" fmla="*/ 77 h 4939"/>
              <a:gd name="T114" fmla="*/ 1754 w 3078"/>
              <a:gd name="T115" fmla="*/ 371 h 4939"/>
              <a:gd name="T116" fmla="*/ 1795 w 3078"/>
              <a:gd name="T117" fmla="*/ 731 h 4939"/>
              <a:gd name="T118" fmla="*/ 1507 w 3078"/>
              <a:gd name="T119" fmla="*/ 796 h 49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078" h="4939">
                <a:moveTo>
                  <a:pt x="1507" y="937"/>
                </a:moveTo>
                <a:lnTo>
                  <a:pt x="1424" y="902"/>
                </a:lnTo>
                <a:lnTo>
                  <a:pt x="1424" y="902"/>
                </a:lnTo>
                <a:lnTo>
                  <a:pt x="1385" y="935"/>
                </a:lnTo>
                <a:lnTo>
                  <a:pt x="1357" y="959"/>
                </a:lnTo>
                <a:lnTo>
                  <a:pt x="1346" y="965"/>
                </a:lnTo>
                <a:lnTo>
                  <a:pt x="1343" y="966"/>
                </a:lnTo>
                <a:lnTo>
                  <a:pt x="1342" y="966"/>
                </a:lnTo>
                <a:lnTo>
                  <a:pt x="1342" y="966"/>
                </a:lnTo>
                <a:lnTo>
                  <a:pt x="1330" y="956"/>
                </a:lnTo>
                <a:lnTo>
                  <a:pt x="1308" y="937"/>
                </a:lnTo>
                <a:lnTo>
                  <a:pt x="1277" y="913"/>
                </a:lnTo>
                <a:lnTo>
                  <a:pt x="1183" y="931"/>
                </a:lnTo>
                <a:lnTo>
                  <a:pt x="1165" y="972"/>
                </a:lnTo>
                <a:lnTo>
                  <a:pt x="1124" y="1014"/>
                </a:lnTo>
                <a:lnTo>
                  <a:pt x="1089" y="1126"/>
                </a:lnTo>
                <a:lnTo>
                  <a:pt x="989" y="1137"/>
                </a:lnTo>
                <a:lnTo>
                  <a:pt x="959" y="1167"/>
                </a:lnTo>
                <a:lnTo>
                  <a:pt x="924" y="1102"/>
                </a:lnTo>
                <a:lnTo>
                  <a:pt x="848" y="1061"/>
                </a:lnTo>
                <a:lnTo>
                  <a:pt x="830" y="996"/>
                </a:lnTo>
                <a:lnTo>
                  <a:pt x="771" y="1002"/>
                </a:lnTo>
                <a:lnTo>
                  <a:pt x="683" y="1238"/>
                </a:lnTo>
                <a:lnTo>
                  <a:pt x="683" y="1332"/>
                </a:lnTo>
                <a:lnTo>
                  <a:pt x="659" y="1367"/>
                </a:lnTo>
                <a:lnTo>
                  <a:pt x="665" y="1467"/>
                </a:lnTo>
                <a:lnTo>
                  <a:pt x="618" y="1479"/>
                </a:lnTo>
                <a:lnTo>
                  <a:pt x="571" y="1627"/>
                </a:lnTo>
                <a:lnTo>
                  <a:pt x="465" y="1674"/>
                </a:lnTo>
                <a:lnTo>
                  <a:pt x="418" y="1644"/>
                </a:lnTo>
                <a:lnTo>
                  <a:pt x="412" y="1597"/>
                </a:lnTo>
                <a:lnTo>
                  <a:pt x="224" y="1573"/>
                </a:lnTo>
                <a:lnTo>
                  <a:pt x="188" y="1733"/>
                </a:lnTo>
                <a:lnTo>
                  <a:pt x="130" y="1715"/>
                </a:lnTo>
                <a:lnTo>
                  <a:pt x="106" y="1780"/>
                </a:lnTo>
                <a:lnTo>
                  <a:pt x="59" y="1809"/>
                </a:lnTo>
                <a:lnTo>
                  <a:pt x="0" y="1939"/>
                </a:lnTo>
                <a:lnTo>
                  <a:pt x="88" y="1962"/>
                </a:lnTo>
                <a:lnTo>
                  <a:pt x="112" y="2027"/>
                </a:lnTo>
                <a:lnTo>
                  <a:pt x="194" y="2080"/>
                </a:lnTo>
                <a:lnTo>
                  <a:pt x="300" y="2316"/>
                </a:lnTo>
                <a:lnTo>
                  <a:pt x="430" y="2257"/>
                </a:lnTo>
                <a:lnTo>
                  <a:pt x="424" y="2346"/>
                </a:lnTo>
                <a:lnTo>
                  <a:pt x="371" y="2393"/>
                </a:lnTo>
                <a:lnTo>
                  <a:pt x="330" y="2605"/>
                </a:lnTo>
                <a:lnTo>
                  <a:pt x="300" y="2623"/>
                </a:lnTo>
                <a:lnTo>
                  <a:pt x="365" y="2941"/>
                </a:lnTo>
                <a:lnTo>
                  <a:pt x="412" y="2964"/>
                </a:lnTo>
                <a:lnTo>
                  <a:pt x="377" y="3059"/>
                </a:lnTo>
                <a:lnTo>
                  <a:pt x="406" y="3129"/>
                </a:lnTo>
                <a:lnTo>
                  <a:pt x="306" y="3347"/>
                </a:lnTo>
                <a:lnTo>
                  <a:pt x="318" y="3501"/>
                </a:lnTo>
                <a:lnTo>
                  <a:pt x="247" y="3560"/>
                </a:lnTo>
                <a:lnTo>
                  <a:pt x="318" y="3701"/>
                </a:lnTo>
                <a:lnTo>
                  <a:pt x="312" y="3760"/>
                </a:lnTo>
                <a:lnTo>
                  <a:pt x="324" y="3860"/>
                </a:lnTo>
                <a:lnTo>
                  <a:pt x="412" y="3872"/>
                </a:lnTo>
                <a:lnTo>
                  <a:pt x="389" y="3984"/>
                </a:lnTo>
                <a:lnTo>
                  <a:pt x="512" y="4078"/>
                </a:lnTo>
                <a:lnTo>
                  <a:pt x="518" y="4173"/>
                </a:lnTo>
                <a:lnTo>
                  <a:pt x="471" y="4226"/>
                </a:lnTo>
                <a:lnTo>
                  <a:pt x="483" y="4308"/>
                </a:lnTo>
                <a:lnTo>
                  <a:pt x="459" y="4338"/>
                </a:lnTo>
                <a:lnTo>
                  <a:pt x="459" y="4391"/>
                </a:lnTo>
                <a:lnTo>
                  <a:pt x="547" y="4450"/>
                </a:lnTo>
                <a:lnTo>
                  <a:pt x="547" y="4503"/>
                </a:lnTo>
                <a:lnTo>
                  <a:pt x="600" y="4526"/>
                </a:lnTo>
                <a:lnTo>
                  <a:pt x="642" y="4455"/>
                </a:lnTo>
                <a:lnTo>
                  <a:pt x="783" y="4396"/>
                </a:lnTo>
                <a:lnTo>
                  <a:pt x="806" y="4609"/>
                </a:lnTo>
                <a:lnTo>
                  <a:pt x="883" y="4609"/>
                </a:lnTo>
                <a:lnTo>
                  <a:pt x="930" y="4650"/>
                </a:lnTo>
                <a:lnTo>
                  <a:pt x="930" y="4691"/>
                </a:lnTo>
                <a:lnTo>
                  <a:pt x="1077" y="4662"/>
                </a:lnTo>
                <a:lnTo>
                  <a:pt x="1059" y="4744"/>
                </a:lnTo>
                <a:lnTo>
                  <a:pt x="1118" y="4738"/>
                </a:lnTo>
                <a:lnTo>
                  <a:pt x="1183" y="4797"/>
                </a:lnTo>
                <a:lnTo>
                  <a:pt x="1124" y="4839"/>
                </a:lnTo>
                <a:lnTo>
                  <a:pt x="1106" y="4897"/>
                </a:lnTo>
                <a:lnTo>
                  <a:pt x="1177" y="4939"/>
                </a:lnTo>
                <a:lnTo>
                  <a:pt x="1271" y="4886"/>
                </a:lnTo>
                <a:lnTo>
                  <a:pt x="1330" y="4886"/>
                </a:lnTo>
                <a:lnTo>
                  <a:pt x="1448" y="4833"/>
                </a:lnTo>
                <a:lnTo>
                  <a:pt x="1460" y="4791"/>
                </a:lnTo>
                <a:lnTo>
                  <a:pt x="1436" y="4727"/>
                </a:lnTo>
                <a:lnTo>
                  <a:pt x="1442" y="4685"/>
                </a:lnTo>
                <a:lnTo>
                  <a:pt x="1507" y="4673"/>
                </a:lnTo>
                <a:lnTo>
                  <a:pt x="1513" y="4609"/>
                </a:lnTo>
                <a:lnTo>
                  <a:pt x="1601" y="4567"/>
                </a:lnTo>
                <a:lnTo>
                  <a:pt x="1595" y="4514"/>
                </a:lnTo>
                <a:lnTo>
                  <a:pt x="1489" y="4508"/>
                </a:lnTo>
                <a:lnTo>
                  <a:pt x="1442" y="4497"/>
                </a:lnTo>
                <a:lnTo>
                  <a:pt x="1436" y="4432"/>
                </a:lnTo>
                <a:lnTo>
                  <a:pt x="1465" y="4432"/>
                </a:lnTo>
                <a:lnTo>
                  <a:pt x="1554" y="4349"/>
                </a:lnTo>
                <a:lnTo>
                  <a:pt x="1630" y="4467"/>
                </a:lnTo>
                <a:lnTo>
                  <a:pt x="1671" y="4426"/>
                </a:lnTo>
                <a:lnTo>
                  <a:pt x="1707" y="4455"/>
                </a:lnTo>
                <a:lnTo>
                  <a:pt x="1836" y="4432"/>
                </a:lnTo>
                <a:lnTo>
                  <a:pt x="1895" y="4503"/>
                </a:lnTo>
                <a:lnTo>
                  <a:pt x="2160" y="4585"/>
                </a:lnTo>
                <a:lnTo>
                  <a:pt x="2272" y="4503"/>
                </a:lnTo>
                <a:lnTo>
                  <a:pt x="2319" y="4544"/>
                </a:lnTo>
                <a:lnTo>
                  <a:pt x="2460" y="4473"/>
                </a:lnTo>
                <a:lnTo>
                  <a:pt x="2460" y="4396"/>
                </a:lnTo>
                <a:lnTo>
                  <a:pt x="2537" y="4396"/>
                </a:lnTo>
                <a:lnTo>
                  <a:pt x="2672" y="4326"/>
                </a:lnTo>
                <a:lnTo>
                  <a:pt x="2701" y="4220"/>
                </a:lnTo>
                <a:lnTo>
                  <a:pt x="2690" y="4137"/>
                </a:lnTo>
                <a:lnTo>
                  <a:pt x="2766" y="4055"/>
                </a:lnTo>
                <a:lnTo>
                  <a:pt x="2807" y="4066"/>
                </a:lnTo>
                <a:lnTo>
                  <a:pt x="2884" y="3919"/>
                </a:lnTo>
                <a:lnTo>
                  <a:pt x="2872" y="3848"/>
                </a:lnTo>
                <a:lnTo>
                  <a:pt x="2925" y="3807"/>
                </a:lnTo>
                <a:lnTo>
                  <a:pt x="2896" y="3742"/>
                </a:lnTo>
                <a:lnTo>
                  <a:pt x="2943" y="3660"/>
                </a:lnTo>
                <a:lnTo>
                  <a:pt x="2878" y="3583"/>
                </a:lnTo>
                <a:lnTo>
                  <a:pt x="3001" y="3459"/>
                </a:lnTo>
                <a:lnTo>
                  <a:pt x="2978" y="3359"/>
                </a:lnTo>
                <a:lnTo>
                  <a:pt x="3019" y="3324"/>
                </a:lnTo>
                <a:lnTo>
                  <a:pt x="3007" y="3206"/>
                </a:lnTo>
                <a:lnTo>
                  <a:pt x="3019" y="3165"/>
                </a:lnTo>
                <a:lnTo>
                  <a:pt x="2990" y="3100"/>
                </a:lnTo>
                <a:lnTo>
                  <a:pt x="3001" y="3012"/>
                </a:lnTo>
                <a:lnTo>
                  <a:pt x="3072" y="2982"/>
                </a:lnTo>
                <a:lnTo>
                  <a:pt x="3078" y="2958"/>
                </a:lnTo>
                <a:lnTo>
                  <a:pt x="2919" y="2817"/>
                </a:lnTo>
                <a:lnTo>
                  <a:pt x="2860" y="2817"/>
                </a:lnTo>
                <a:lnTo>
                  <a:pt x="2901" y="2681"/>
                </a:lnTo>
                <a:lnTo>
                  <a:pt x="2819" y="2581"/>
                </a:lnTo>
                <a:lnTo>
                  <a:pt x="2713" y="2505"/>
                </a:lnTo>
                <a:lnTo>
                  <a:pt x="2778" y="2452"/>
                </a:lnTo>
                <a:lnTo>
                  <a:pt x="2801" y="2287"/>
                </a:lnTo>
                <a:lnTo>
                  <a:pt x="2784" y="2245"/>
                </a:lnTo>
                <a:lnTo>
                  <a:pt x="2878" y="2104"/>
                </a:lnTo>
                <a:lnTo>
                  <a:pt x="2854" y="2045"/>
                </a:lnTo>
                <a:lnTo>
                  <a:pt x="2913" y="1939"/>
                </a:lnTo>
                <a:lnTo>
                  <a:pt x="2878" y="1886"/>
                </a:lnTo>
                <a:lnTo>
                  <a:pt x="2884" y="1786"/>
                </a:lnTo>
                <a:lnTo>
                  <a:pt x="3031" y="1715"/>
                </a:lnTo>
                <a:lnTo>
                  <a:pt x="2943" y="1638"/>
                </a:lnTo>
                <a:lnTo>
                  <a:pt x="2890" y="1550"/>
                </a:lnTo>
                <a:lnTo>
                  <a:pt x="2943" y="1397"/>
                </a:lnTo>
                <a:lnTo>
                  <a:pt x="2907" y="1285"/>
                </a:lnTo>
                <a:lnTo>
                  <a:pt x="2837" y="1285"/>
                </a:lnTo>
                <a:lnTo>
                  <a:pt x="2825" y="1214"/>
                </a:lnTo>
                <a:lnTo>
                  <a:pt x="2766" y="1143"/>
                </a:lnTo>
                <a:lnTo>
                  <a:pt x="2843" y="1037"/>
                </a:lnTo>
                <a:lnTo>
                  <a:pt x="2825" y="919"/>
                </a:lnTo>
                <a:lnTo>
                  <a:pt x="2743" y="919"/>
                </a:lnTo>
                <a:lnTo>
                  <a:pt x="2713" y="778"/>
                </a:lnTo>
                <a:lnTo>
                  <a:pt x="2666" y="772"/>
                </a:lnTo>
                <a:lnTo>
                  <a:pt x="2619" y="902"/>
                </a:lnTo>
                <a:lnTo>
                  <a:pt x="2560" y="902"/>
                </a:lnTo>
                <a:lnTo>
                  <a:pt x="2542" y="825"/>
                </a:lnTo>
                <a:lnTo>
                  <a:pt x="2466" y="825"/>
                </a:lnTo>
                <a:lnTo>
                  <a:pt x="2484" y="672"/>
                </a:lnTo>
                <a:lnTo>
                  <a:pt x="2460" y="536"/>
                </a:lnTo>
                <a:lnTo>
                  <a:pt x="2484" y="465"/>
                </a:lnTo>
                <a:lnTo>
                  <a:pt x="2454" y="430"/>
                </a:lnTo>
                <a:lnTo>
                  <a:pt x="2348" y="454"/>
                </a:lnTo>
                <a:lnTo>
                  <a:pt x="2307" y="442"/>
                </a:lnTo>
                <a:lnTo>
                  <a:pt x="2278" y="230"/>
                </a:lnTo>
                <a:lnTo>
                  <a:pt x="2083" y="100"/>
                </a:lnTo>
                <a:lnTo>
                  <a:pt x="1954" y="106"/>
                </a:lnTo>
                <a:lnTo>
                  <a:pt x="1913" y="41"/>
                </a:lnTo>
                <a:lnTo>
                  <a:pt x="1901" y="0"/>
                </a:lnTo>
                <a:lnTo>
                  <a:pt x="1783" y="0"/>
                </a:lnTo>
                <a:lnTo>
                  <a:pt x="1777" y="23"/>
                </a:lnTo>
                <a:lnTo>
                  <a:pt x="1713" y="23"/>
                </a:lnTo>
                <a:lnTo>
                  <a:pt x="1701" y="77"/>
                </a:lnTo>
                <a:lnTo>
                  <a:pt x="1648" y="183"/>
                </a:lnTo>
                <a:lnTo>
                  <a:pt x="1719" y="242"/>
                </a:lnTo>
                <a:lnTo>
                  <a:pt x="1754" y="371"/>
                </a:lnTo>
                <a:lnTo>
                  <a:pt x="1842" y="572"/>
                </a:lnTo>
                <a:lnTo>
                  <a:pt x="1801" y="619"/>
                </a:lnTo>
                <a:lnTo>
                  <a:pt x="1795" y="731"/>
                </a:lnTo>
                <a:lnTo>
                  <a:pt x="1642" y="666"/>
                </a:lnTo>
                <a:lnTo>
                  <a:pt x="1530" y="660"/>
                </a:lnTo>
                <a:lnTo>
                  <a:pt x="1507" y="796"/>
                </a:lnTo>
                <a:lnTo>
                  <a:pt x="1542" y="849"/>
                </a:lnTo>
                <a:lnTo>
                  <a:pt x="1507" y="937"/>
                </a:lnTo>
                <a:close/>
              </a:path>
            </a:pathLst>
          </a:custGeom>
          <a:solidFill>
            <a:srgbClr val="00CC00"/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0" name="Freeform 5">
            <a:extLst>
              <a:ext uri="{FF2B5EF4-FFF2-40B4-BE49-F238E27FC236}">
                <a16:creationId xmlns:a16="http://schemas.microsoft.com/office/drawing/2014/main" id="{6DFC810D-502C-9471-6FCA-0704151655D5}"/>
              </a:ext>
            </a:extLst>
          </p:cNvPr>
          <p:cNvSpPr>
            <a:spLocks/>
          </p:cNvSpPr>
          <p:nvPr/>
        </p:nvSpPr>
        <p:spPr bwMode="auto">
          <a:xfrm>
            <a:off x="1107321" y="2646084"/>
            <a:ext cx="2438322" cy="3047274"/>
          </a:xfrm>
          <a:custGeom>
            <a:avLst/>
            <a:gdLst>
              <a:gd name="T0" fmla="*/ 1509 w 2919"/>
              <a:gd name="T1" fmla="*/ 265 h 3648"/>
              <a:gd name="T2" fmla="*/ 1305 w 2919"/>
              <a:gd name="T3" fmla="*/ 271 h 3648"/>
              <a:gd name="T4" fmla="*/ 1112 w 2919"/>
              <a:gd name="T5" fmla="*/ 370 h 3648"/>
              <a:gd name="T6" fmla="*/ 975 w 2919"/>
              <a:gd name="T7" fmla="*/ 425 h 3648"/>
              <a:gd name="T8" fmla="*/ 804 w 2919"/>
              <a:gd name="T9" fmla="*/ 525 h 3648"/>
              <a:gd name="T10" fmla="*/ 561 w 2919"/>
              <a:gd name="T11" fmla="*/ 674 h 3648"/>
              <a:gd name="T12" fmla="*/ 418 w 2919"/>
              <a:gd name="T13" fmla="*/ 690 h 3648"/>
              <a:gd name="T14" fmla="*/ 247 w 2919"/>
              <a:gd name="T15" fmla="*/ 845 h 3648"/>
              <a:gd name="T16" fmla="*/ 99 w 2919"/>
              <a:gd name="T17" fmla="*/ 1115 h 3648"/>
              <a:gd name="T18" fmla="*/ 137 w 2919"/>
              <a:gd name="T19" fmla="*/ 1353 h 3648"/>
              <a:gd name="T20" fmla="*/ 82 w 2919"/>
              <a:gd name="T21" fmla="*/ 1502 h 3648"/>
              <a:gd name="T22" fmla="*/ 126 w 2919"/>
              <a:gd name="T23" fmla="*/ 1628 h 3648"/>
              <a:gd name="T24" fmla="*/ 0 w 2919"/>
              <a:gd name="T25" fmla="*/ 1915 h 3648"/>
              <a:gd name="T26" fmla="*/ 165 w 2919"/>
              <a:gd name="T27" fmla="*/ 2053 h 3648"/>
              <a:gd name="T28" fmla="*/ 457 w 2919"/>
              <a:gd name="T29" fmla="*/ 2153 h 3648"/>
              <a:gd name="T30" fmla="*/ 336 w 2919"/>
              <a:gd name="T31" fmla="*/ 2291 h 3648"/>
              <a:gd name="T32" fmla="*/ 292 w 2919"/>
              <a:gd name="T33" fmla="*/ 2467 h 3648"/>
              <a:gd name="T34" fmla="*/ 275 w 2919"/>
              <a:gd name="T35" fmla="*/ 2633 h 3648"/>
              <a:gd name="T36" fmla="*/ 88 w 2919"/>
              <a:gd name="T37" fmla="*/ 2947 h 3648"/>
              <a:gd name="T38" fmla="*/ 303 w 2919"/>
              <a:gd name="T39" fmla="*/ 3190 h 3648"/>
              <a:gd name="T40" fmla="*/ 617 w 2919"/>
              <a:gd name="T41" fmla="*/ 3295 h 3648"/>
              <a:gd name="T42" fmla="*/ 892 w 2919"/>
              <a:gd name="T43" fmla="*/ 3334 h 3648"/>
              <a:gd name="T44" fmla="*/ 914 w 2919"/>
              <a:gd name="T45" fmla="*/ 3483 h 3648"/>
              <a:gd name="T46" fmla="*/ 1079 w 2919"/>
              <a:gd name="T47" fmla="*/ 3610 h 3648"/>
              <a:gd name="T48" fmla="*/ 1487 w 2919"/>
              <a:gd name="T49" fmla="*/ 3477 h 3648"/>
              <a:gd name="T50" fmla="*/ 1559 w 2919"/>
              <a:gd name="T51" fmla="*/ 3284 h 3648"/>
              <a:gd name="T52" fmla="*/ 1608 w 2919"/>
              <a:gd name="T53" fmla="*/ 3196 h 3648"/>
              <a:gd name="T54" fmla="*/ 1785 w 2919"/>
              <a:gd name="T55" fmla="*/ 3063 h 3648"/>
              <a:gd name="T56" fmla="*/ 1944 w 2919"/>
              <a:gd name="T57" fmla="*/ 2947 h 3648"/>
              <a:gd name="T58" fmla="*/ 2209 w 2919"/>
              <a:gd name="T59" fmla="*/ 2914 h 3648"/>
              <a:gd name="T60" fmla="*/ 2324 w 2919"/>
              <a:gd name="T61" fmla="*/ 2854 h 3648"/>
              <a:gd name="T62" fmla="*/ 2484 w 2919"/>
              <a:gd name="T63" fmla="*/ 2793 h 3648"/>
              <a:gd name="T64" fmla="*/ 2649 w 2919"/>
              <a:gd name="T65" fmla="*/ 2815 h 3648"/>
              <a:gd name="T66" fmla="*/ 2743 w 2919"/>
              <a:gd name="T67" fmla="*/ 2484 h 3648"/>
              <a:gd name="T68" fmla="*/ 2798 w 2919"/>
              <a:gd name="T69" fmla="*/ 2224 h 3648"/>
              <a:gd name="T70" fmla="*/ 2749 w 2919"/>
              <a:gd name="T71" fmla="*/ 2004 h 3648"/>
              <a:gd name="T72" fmla="*/ 2716 w 2919"/>
              <a:gd name="T73" fmla="*/ 1783 h 3648"/>
              <a:gd name="T74" fmla="*/ 2919 w 2919"/>
              <a:gd name="T75" fmla="*/ 1678 h 3648"/>
              <a:gd name="T76" fmla="*/ 2793 w 2919"/>
              <a:gd name="T77" fmla="*/ 1413 h 3648"/>
              <a:gd name="T78" fmla="*/ 2782 w 2919"/>
              <a:gd name="T79" fmla="*/ 1093 h 3648"/>
              <a:gd name="T80" fmla="*/ 2765 w 2919"/>
              <a:gd name="T81" fmla="*/ 773 h 3648"/>
              <a:gd name="T82" fmla="*/ 2776 w 2919"/>
              <a:gd name="T83" fmla="*/ 679 h 3648"/>
              <a:gd name="T84" fmla="*/ 2787 w 2919"/>
              <a:gd name="T85" fmla="*/ 481 h 3648"/>
              <a:gd name="T86" fmla="*/ 2616 w 2919"/>
              <a:gd name="T87" fmla="*/ 470 h 3648"/>
              <a:gd name="T88" fmla="*/ 2523 w 2919"/>
              <a:gd name="T89" fmla="*/ 304 h 3648"/>
              <a:gd name="T90" fmla="*/ 2402 w 2919"/>
              <a:gd name="T91" fmla="*/ 172 h 3648"/>
              <a:gd name="T92" fmla="*/ 2264 w 2919"/>
              <a:gd name="T93" fmla="*/ 105 h 3648"/>
              <a:gd name="T94" fmla="*/ 1977 w 2919"/>
              <a:gd name="T95" fmla="*/ 67 h 3648"/>
              <a:gd name="T96" fmla="*/ 1713 w 2919"/>
              <a:gd name="T97" fmla="*/ 0 h 3648"/>
              <a:gd name="T98" fmla="*/ 1476 w 2919"/>
              <a:gd name="T99" fmla="*/ 160 h 3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919" h="3648">
                <a:moveTo>
                  <a:pt x="1476" y="160"/>
                </a:moveTo>
                <a:lnTo>
                  <a:pt x="1509" y="265"/>
                </a:lnTo>
                <a:lnTo>
                  <a:pt x="1360" y="238"/>
                </a:lnTo>
                <a:lnTo>
                  <a:pt x="1305" y="271"/>
                </a:lnTo>
                <a:lnTo>
                  <a:pt x="1201" y="293"/>
                </a:lnTo>
                <a:lnTo>
                  <a:pt x="1112" y="370"/>
                </a:lnTo>
                <a:lnTo>
                  <a:pt x="1063" y="370"/>
                </a:lnTo>
                <a:lnTo>
                  <a:pt x="975" y="425"/>
                </a:lnTo>
                <a:lnTo>
                  <a:pt x="864" y="530"/>
                </a:lnTo>
                <a:lnTo>
                  <a:pt x="804" y="525"/>
                </a:lnTo>
                <a:lnTo>
                  <a:pt x="754" y="563"/>
                </a:lnTo>
                <a:lnTo>
                  <a:pt x="561" y="674"/>
                </a:lnTo>
                <a:lnTo>
                  <a:pt x="473" y="674"/>
                </a:lnTo>
                <a:lnTo>
                  <a:pt x="418" y="690"/>
                </a:lnTo>
                <a:lnTo>
                  <a:pt x="314" y="828"/>
                </a:lnTo>
                <a:lnTo>
                  <a:pt x="247" y="845"/>
                </a:lnTo>
                <a:lnTo>
                  <a:pt x="104" y="1021"/>
                </a:lnTo>
                <a:lnTo>
                  <a:pt x="99" y="1115"/>
                </a:lnTo>
                <a:lnTo>
                  <a:pt x="231" y="1242"/>
                </a:lnTo>
                <a:lnTo>
                  <a:pt x="137" y="1353"/>
                </a:lnTo>
                <a:lnTo>
                  <a:pt x="88" y="1435"/>
                </a:lnTo>
                <a:lnTo>
                  <a:pt x="82" y="1502"/>
                </a:lnTo>
                <a:lnTo>
                  <a:pt x="121" y="1540"/>
                </a:lnTo>
                <a:lnTo>
                  <a:pt x="126" y="1628"/>
                </a:lnTo>
                <a:lnTo>
                  <a:pt x="33" y="1744"/>
                </a:lnTo>
                <a:lnTo>
                  <a:pt x="0" y="1915"/>
                </a:lnTo>
                <a:lnTo>
                  <a:pt x="38" y="1998"/>
                </a:lnTo>
                <a:lnTo>
                  <a:pt x="165" y="2053"/>
                </a:lnTo>
                <a:lnTo>
                  <a:pt x="407" y="2070"/>
                </a:lnTo>
                <a:lnTo>
                  <a:pt x="457" y="2153"/>
                </a:lnTo>
                <a:lnTo>
                  <a:pt x="413" y="2263"/>
                </a:lnTo>
                <a:lnTo>
                  <a:pt x="336" y="2291"/>
                </a:lnTo>
                <a:lnTo>
                  <a:pt x="325" y="2324"/>
                </a:lnTo>
                <a:lnTo>
                  <a:pt x="292" y="2467"/>
                </a:lnTo>
                <a:lnTo>
                  <a:pt x="336" y="2605"/>
                </a:lnTo>
                <a:lnTo>
                  <a:pt x="275" y="2633"/>
                </a:lnTo>
                <a:lnTo>
                  <a:pt x="115" y="2865"/>
                </a:lnTo>
                <a:lnTo>
                  <a:pt x="88" y="2947"/>
                </a:lnTo>
                <a:lnTo>
                  <a:pt x="269" y="3096"/>
                </a:lnTo>
                <a:lnTo>
                  <a:pt x="303" y="3190"/>
                </a:lnTo>
                <a:lnTo>
                  <a:pt x="407" y="3306"/>
                </a:lnTo>
                <a:lnTo>
                  <a:pt x="617" y="3295"/>
                </a:lnTo>
                <a:lnTo>
                  <a:pt x="760" y="3350"/>
                </a:lnTo>
                <a:lnTo>
                  <a:pt x="892" y="3334"/>
                </a:lnTo>
                <a:lnTo>
                  <a:pt x="936" y="3350"/>
                </a:lnTo>
                <a:lnTo>
                  <a:pt x="914" y="3483"/>
                </a:lnTo>
                <a:lnTo>
                  <a:pt x="1008" y="3599"/>
                </a:lnTo>
                <a:lnTo>
                  <a:pt x="1079" y="3610"/>
                </a:lnTo>
                <a:lnTo>
                  <a:pt x="1134" y="3648"/>
                </a:lnTo>
                <a:lnTo>
                  <a:pt x="1487" y="3477"/>
                </a:lnTo>
                <a:lnTo>
                  <a:pt x="1498" y="3367"/>
                </a:lnTo>
                <a:lnTo>
                  <a:pt x="1559" y="3284"/>
                </a:lnTo>
                <a:lnTo>
                  <a:pt x="1548" y="3234"/>
                </a:lnTo>
                <a:lnTo>
                  <a:pt x="1608" y="3196"/>
                </a:lnTo>
                <a:lnTo>
                  <a:pt x="1757" y="3207"/>
                </a:lnTo>
                <a:lnTo>
                  <a:pt x="1785" y="3063"/>
                </a:lnTo>
                <a:lnTo>
                  <a:pt x="1889" y="3052"/>
                </a:lnTo>
                <a:lnTo>
                  <a:pt x="1944" y="2947"/>
                </a:lnTo>
                <a:lnTo>
                  <a:pt x="1988" y="2953"/>
                </a:lnTo>
                <a:lnTo>
                  <a:pt x="2209" y="2914"/>
                </a:lnTo>
                <a:lnTo>
                  <a:pt x="2264" y="2837"/>
                </a:lnTo>
                <a:lnTo>
                  <a:pt x="2324" y="2854"/>
                </a:lnTo>
                <a:lnTo>
                  <a:pt x="2380" y="2809"/>
                </a:lnTo>
                <a:lnTo>
                  <a:pt x="2484" y="2793"/>
                </a:lnTo>
                <a:lnTo>
                  <a:pt x="2539" y="2865"/>
                </a:lnTo>
                <a:lnTo>
                  <a:pt x="2649" y="2815"/>
                </a:lnTo>
                <a:lnTo>
                  <a:pt x="2677" y="2600"/>
                </a:lnTo>
                <a:lnTo>
                  <a:pt x="2743" y="2484"/>
                </a:lnTo>
                <a:lnTo>
                  <a:pt x="2787" y="2440"/>
                </a:lnTo>
                <a:lnTo>
                  <a:pt x="2798" y="2224"/>
                </a:lnTo>
                <a:lnTo>
                  <a:pt x="2787" y="2037"/>
                </a:lnTo>
                <a:lnTo>
                  <a:pt x="2749" y="2004"/>
                </a:lnTo>
                <a:lnTo>
                  <a:pt x="2760" y="1938"/>
                </a:lnTo>
                <a:lnTo>
                  <a:pt x="2716" y="1783"/>
                </a:lnTo>
                <a:lnTo>
                  <a:pt x="2727" y="1733"/>
                </a:lnTo>
                <a:lnTo>
                  <a:pt x="2919" y="1678"/>
                </a:lnTo>
                <a:lnTo>
                  <a:pt x="2908" y="1601"/>
                </a:lnTo>
                <a:lnTo>
                  <a:pt x="2793" y="1413"/>
                </a:lnTo>
                <a:lnTo>
                  <a:pt x="2837" y="1237"/>
                </a:lnTo>
                <a:lnTo>
                  <a:pt x="2782" y="1093"/>
                </a:lnTo>
                <a:lnTo>
                  <a:pt x="2787" y="845"/>
                </a:lnTo>
                <a:lnTo>
                  <a:pt x="2765" y="773"/>
                </a:lnTo>
                <a:lnTo>
                  <a:pt x="2826" y="723"/>
                </a:lnTo>
                <a:lnTo>
                  <a:pt x="2776" y="679"/>
                </a:lnTo>
                <a:lnTo>
                  <a:pt x="2782" y="624"/>
                </a:lnTo>
                <a:lnTo>
                  <a:pt x="2787" y="481"/>
                </a:lnTo>
                <a:lnTo>
                  <a:pt x="2661" y="514"/>
                </a:lnTo>
                <a:lnTo>
                  <a:pt x="2616" y="470"/>
                </a:lnTo>
                <a:lnTo>
                  <a:pt x="2616" y="348"/>
                </a:lnTo>
                <a:lnTo>
                  <a:pt x="2523" y="304"/>
                </a:lnTo>
                <a:lnTo>
                  <a:pt x="2462" y="177"/>
                </a:lnTo>
                <a:lnTo>
                  <a:pt x="2402" y="172"/>
                </a:lnTo>
                <a:lnTo>
                  <a:pt x="2324" y="111"/>
                </a:lnTo>
                <a:lnTo>
                  <a:pt x="2264" y="105"/>
                </a:lnTo>
                <a:lnTo>
                  <a:pt x="2143" y="67"/>
                </a:lnTo>
                <a:lnTo>
                  <a:pt x="1977" y="67"/>
                </a:lnTo>
                <a:lnTo>
                  <a:pt x="1878" y="0"/>
                </a:lnTo>
                <a:lnTo>
                  <a:pt x="1713" y="0"/>
                </a:lnTo>
                <a:lnTo>
                  <a:pt x="1559" y="50"/>
                </a:lnTo>
                <a:lnTo>
                  <a:pt x="1476" y="160"/>
                </a:lnTo>
                <a:close/>
              </a:path>
            </a:pathLst>
          </a:custGeom>
          <a:solidFill>
            <a:srgbClr val="00CC00"/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6">
            <a:extLst>
              <a:ext uri="{FF2B5EF4-FFF2-40B4-BE49-F238E27FC236}">
                <a16:creationId xmlns:a16="http://schemas.microsoft.com/office/drawing/2014/main" id="{3FE84DBE-CFD9-4D38-A55E-20F7B75A13A3}"/>
              </a:ext>
            </a:extLst>
          </p:cNvPr>
          <p:cNvSpPr>
            <a:spLocks/>
          </p:cNvSpPr>
          <p:nvPr/>
        </p:nvSpPr>
        <p:spPr bwMode="auto">
          <a:xfrm>
            <a:off x="8433439" y="2695022"/>
            <a:ext cx="2828870" cy="2998336"/>
          </a:xfrm>
          <a:custGeom>
            <a:avLst/>
            <a:gdLst>
              <a:gd name="T0" fmla="*/ 1245 w 3806"/>
              <a:gd name="T1" fmla="*/ 1159 h 4034"/>
              <a:gd name="T2" fmla="*/ 1013 w 3806"/>
              <a:gd name="T3" fmla="*/ 1120 h 4034"/>
              <a:gd name="T4" fmla="*/ 622 w 3806"/>
              <a:gd name="T5" fmla="*/ 1302 h 4034"/>
              <a:gd name="T6" fmla="*/ 170 w 3806"/>
              <a:gd name="T7" fmla="*/ 1562 h 4034"/>
              <a:gd name="T8" fmla="*/ 88 w 3806"/>
              <a:gd name="T9" fmla="*/ 1898 h 4034"/>
              <a:gd name="T10" fmla="*/ 154 w 3806"/>
              <a:gd name="T11" fmla="*/ 2439 h 4034"/>
              <a:gd name="T12" fmla="*/ 413 w 3806"/>
              <a:gd name="T13" fmla="*/ 2461 h 4034"/>
              <a:gd name="T14" fmla="*/ 743 w 3806"/>
              <a:gd name="T15" fmla="*/ 2456 h 4034"/>
              <a:gd name="T16" fmla="*/ 611 w 3806"/>
              <a:gd name="T17" fmla="*/ 3068 h 4034"/>
              <a:gd name="T18" fmla="*/ 688 w 3806"/>
              <a:gd name="T19" fmla="*/ 3273 h 4034"/>
              <a:gd name="T20" fmla="*/ 561 w 3806"/>
              <a:gd name="T21" fmla="*/ 3366 h 4034"/>
              <a:gd name="T22" fmla="*/ 721 w 3806"/>
              <a:gd name="T23" fmla="*/ 3582 h 4034"/>
              <a:gd name="T24" fmla="*/ 716 w 3806"/>
              <a:gd name="T25" fmla="*/ 3896 h 4034"/>
              <a:gd name="T26" fmla="*/ 1256 w 3806"/>
              <a:gd name="T27" fmla="*/ 3869 h 4034"/>
              <a:gd name="T28" fmla="*/ 1608 w 3806"/>
              <a:gd name="T29" fmla="*/ 3675 h 4034"/>
              <a:gd name="T30" fmla="*/ 1917 w 3806"/>
              <a:gd name="T31" fmla="*/ 3504 h 4034"/>
              <a:gd name="T32" fmla="*/ 2198 w 3806"/>
              <a:gd name="T33" fmla="*/ 2914 h 4034"/>
              <a:gd name="T34" fmla="*/ 2837 w 3806"/>
              <a:gd name="T35" fmla="*/ 3085 h 4034"/>
              <a:gd name="T36" fmla="*/ 3498 w 3806"/>
              <a:gd name="T37" fmla="*/ 3228 h 4034"/>
              <a:gd name="T38" fmla="*/ 3680 w 3806"/>
              <a:gd name="T39" fmla="*/ 3234 h 4034"/>
              <a:gd name="T40" fmla="*/ 3751 w 3806"/>
              <a:gd name="T41" fmla="*/ 3175 h 4034"/>
              <a:gd name="T42" fmla="*/ 3789 w 3806"/>
              <a:gd name="T43" fmla="*/ 3172 h 4034"/>
              <a:gd name="T44" fmla="*/ 3802 w 3806"/>
              <a:gd name="T45" fmla="*/ 3162 h 4034"/>
              <a:gd name="T46" fmla="*/ 3806 w 3806"/>
              <a:gd name="T47" fmla="*/ 3146 h 4034"/>
              <a:gd name="T48" fmla="*/ 3802 w 3806"/>
              <a:gd name="T49" fmla="*/ 3086 h 4034"/>
              <a:gd name="T50" fmla="*/ 3757 w 3806"/>
              <a:gd name="T51" fmla="*/ 2908 h 4034"/>
              <a:gd name="T52" fmla="*/ 3503 w 3806"/>
              <a:gd name="T53" fmla="*/ 2903 h 4034"/>
              <a:gd name="T54" fmla="*/ 3085 w 3806"/>
              <a:gd name="T55" fmla="*/ 2859 h 4034"/>
              <a:gd name="T56" fmla="*/ 2925 w 3806"/>
              <a:gd name="T57" fmla="*/ 2533 h 4034"/>
              <a:gd name="T58" fmla="*/ 3090 w 3806"/>
              <a:gd name="T59" fmla="*/ 2108 h 4034"/>
              <a:gd name="T60" fmla="*/ 3195 w 3806"/>
              <a:gd name="T61" fmla="*/ 1882 h 4034"/>
              <a:gd name="T62" fmla="*/ 3079 w 3806"/>
              <a:gd name="T63" fmla="*/ 1733 h 4034"/>
              <a:gd name="T64" fmla="*/ 2826 w 3806"/>
              <a:gd name="T65" fmla="*/ 1380 h 4034"/>
              <a:gd name="T66" fmla="*/ 2881 w 3806"/>
              <a:gd name="T67" fmla="*/ 1126 h 4034"/>
              <a:gd name="T68" fmla="*/ 2947 w 3806"/>
              <a:gd name="T69" fmla="*/ 955 h 4034"/>
              <a:gd name="T70" fmla="*/ 2914 w 3806"/>
              <a:gd name="T71" fmla="*/ 684 h 4034"/>
              <a:gd name="T72" fmla="*/ 2859 w 3806"/>
              <a:gd name="T73" fmla="*/ 491 h 4034"/>
              <a:gd name="T74" fmla="*/ 2512 w 3806"/>
              <a:gd name="T75" fmla="*/ 475 h 4034"/>
              <a:gd name="T76" fmla="*/ 2363 w 3806"/>
              <a:gd name="T77" fmla="*/ 353 h 4034"/>
              <a:gd name="T78" fmla="*/ 2165 w 3806"/>
              <a:gd name="T79" fmla="*/ 16 h 4034"/>
              <a:gd name="T80" fmla="*/ 1928 w 3806"/>
              <a:gd name="T81" fmla="*/ 270 h 4034"/>
              <a:gd name="T82" fmla="*/ 1685 w 3806"/>
              <a:gd name="T83" fmla="*/ 303 h 4034"/>
              <a:gd name="T84" fmla="*/ 1746 w 3806"/>
              <a:gd name="T85" fmla="*/ 624 h 4034"/>
              <a:gd name="T86" fmla="*/ 1570 w 3806"/>
              <a:gd name="T87" fmla="*/ 800 h 4034"/>
              <a:gd name="T88" fmla="*/ 1415 w 3806"/>
              <a:gd name="T89" fmla="*/ 922 h 40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806" h="4034">
                <a:moveTo>
                  <a:pt x="1261" y="933"/>
                </a:moveTo>
                <a:lnTo>
                  <a:pt x="1289" y="1059"/>
                </a:lnTo>
                <a:lnTo>
                  <a:pt x="1245" y="1159"/>
                </a:lnTo>
                <a:lnTo>
                  <a:pt x="1184" y="1137"/>
                </a:lnTo>
                <a:lnTo>
                  <a:pt x="1145" y="1192"/>
                </a:lnTo>
                <a:lnTo>
                  <a:pt x="1013" y="1120"/>
                </a:lnTo>
                <a:lnTo>
                  <a:pt x="936" y="1220"/>
                </a:lnTo>
                <a:lnTo>
                  <a:pt x="628" y="1269"/>
                </a:lnTo>
                <a:lnTo>
                  <a:pt x="622" y="1302"/>
                </a:lnTo>
                <a:lnTo>
                  <a:pt x="391" y="1341"/>
                </a:lnTo>
                <a:lnTo>
                  <a:pt x="352" y="1495"/>
                </a:lnTo>
                <a:lnTo>
                  <a:pt x="170" y="1562"/>
                </a:lnTo>
                <a:lnTo>
                  <a:pt x="159" y="1644"/>
                </a:lnTo>
                <a:lnTo>
                  <a:pt x="27" y="1805"/>
                </a:lnTo>
                <a:lnTo>
                  <a:pt x="88" y="1898"/>
                </a:lnTo>
                <a:lnTo>
                  <a:pt x="11" y="2031"/>
                </a:lnTo>
                <a:lnTo>
                  <a:pt x="0" y="2334"/>
                </a:lnTo>
                <a:lnTo>
                  <a:pt x="154" y="2439"/>
                </a:lnTo>
                <a:lnTo>
                  <a:pt x="258" y="2478"/>
                </a:lnTo>
                <a:lnTo>
                  <a:pt x="292" y="2439"/>
                </a:lnTo>
                <a:lnTo>
                  <a:pt x="413" y="2461"/>
                </a:lnTo>
                <a:lnTo>
                  <a:pt x="501" y="2401"/>
                </a:lnTo>
                <a:lnTo>
                  <a:pt x="595" y="2390"/>
                </a:lnTo>
                <a:lnTo>
                  <a:pt x="743" y="2456"/>
                </a:lnTo>
                <a:lnTo>
                  <a:pt x="771" y="2853"/>
                </a:lnTo>
                <a:lnTo>
                  <a:pt x="622" y="2925"/>
                </a:lnTo>
                <a:lnTo>
                  <a:pt x="611" y="3068"/>
                </a:lnTo>
                <a:lnTo>
                  <a:pt x="666" y="3173"/>
                </a:lnTo>
                <a:lnTo>
                  <a:pt x="716" y="3223"/>
                </a:lnTo>
                <a:lnTo>
                  <a:pt x="688" y="3273"/>
                </a:lnTo>
                <a:lnTo>
                  <a:pt x="710" y="3350"/>
                </a:lnTo>
                <a:lnTo>
                  <a:pt x="606" y="3394"/>
                </a:lnTo>
                <a:lnTo>
                  <a:pt x="561" y="3366"/>
                </a:lnTo>
                <a:lnTo>
                  <a:pt x="595" y="3488"/>
                </a:lnTo>
                <a:lnTo>
                  <a:pt x="688" y="3493"/>
                </a:lnTo>
                <a:lnTo>
                  <a:pt x="721" y="3582"/>
                </a:lnTo>
                <a:lnTo>
                  <a:pt x="639" y="3653"/>
                </a:lnTo>
                <a:lnTo>
                  <a:pt x="716" y="3780"/>
                </a:lnTo>
                <a:lnTo>
                  <a:pt x="716" y="3896"/>
                </a:lnTo>
                <a:lnTo>
                  <a:pt x="898" y="4034"/>
                </a:lnTo>
                <a:lnTo>
                  <a:pt x="1074" y="3852"/>
                </a:lnTo>
                <a:lnTo>
                  <a:pt x="1256" y="3869"/>
                </a:lnTo>
                <a:lnTo>
                  <a:pt x="1360" y="3708"/>
                </a:lnTo>
                <a:lnTo>
                  <a:pt x="1537" y="3653"/>
                </a:lnTo>
                <a:lnTo>
                  <a:pt x="1608" y="3675"/>
                </a:lnTo>
                <a:lnTo>
                  <a:pt x="1680" y="3615"/>
                </a:lnTo>
                <a:lnTo>
                  <a:pt x="1674" y="3515"/>
                </a:lnTo>
                <a:lnTo>
                  <a:pt x="1917" y="3504"/>
                </a:lnTo>
                <a:lnTo>
                  <a:pt x="1983" y="3388"/>
                </a:lnTo>
                <a:lnTo>
                  <a:pt x="1966" y="3322"/>
                </a:lnTo>
                <a:lnTo>
                  <a:pt x="2198" y="2914"/>
                </a:lnTo>
                <a:lnTo>
                  <a:pt x="2600" y="3057"/>
                </a:lnTo>
                <a:lnTo>
                  <a:pt x="2798" y="3101"/>
                </a:lnTo>
                <a:lnTo>
                  <a:pt x="2837" y="3085"/>
                </a:lnTo>
                <a:lnTo>
                  <a:pt x="2919" y="3063"/>
                </a:lnTo>
                <a:lnTo>
                  <a:pt x="3189" y="3267"/>
                </a:lnTo>
                <a:lnTo>
                  <a:pt x="3498" y="3228"/>
                </a:lnTo>
                <a:lnTo>
                  <a:pt x="3570" y="3300"/>
                </a:lnTo>
                <a:lnTo>
                  <a:pt x="3663" y="3267"/>
                </a:lnTo>
                <a:lnTo>
                  <a:pt x="3680" y="3234"/>
                </a:lnTo>
                <a:lnTo>
                  <a:pt x="3740" y="3173"/>
                </a:lnTo>
                <a:lnTo>
                  <a:pt x="3740" y="3173"/>
                </a:lnTo>
                <a:lnTo>
                  <a:pt x="3751" y="3175"/>
                </a:lnTo>
                <a:lnTo>
                  <a:pt x="3762" y="3175"/>
                </a:lnTo>
                <a:lnTo>
                  <a:pt x="3776" y="3173"/>
                </a:lnTo>
                <a:lnTo>
                  <a:pt x="3789" y="3172"/>
                </a:lnTo>
                <a:lnTo>
                  <a:pt x="3794" y="3169"/>
                </a:lnTo>
                <a:lnTo>
                  <a:pt x="3798" y="3166"/>
                </a:lnTo>
                <a:lnTo>
                  <a:pt x="3802" y="3162"/>
                </a:lnTo>
                <a:lnTo>
                  <a:pt x="3805" y="3158"/>
                </a:lnTo>
                <a:lnTo>
                  <a:pt x="3806" y="3152"/>
                </a:lnTo>
                <a:lnTo>
                  <a:pt x="3806" y="3146"/>
                </a:lnTo>
                <a:lnTo>
                  <a:pt x="3806" y="3146"/>
                </a:lnTo>
                <a:lnTo>
                  <a:pt x="3804" y="3115"/>
                </a:lnTo>
                <a:lnTo>
                  <a:pt x="3802" y="3086"/>
                </a:lnTo>
                <a:lnTo>
                  <a:pt x="3801" y="3057"/>
                </a:lnTo>
                <a:lnTo>
                  <a:pt x="3724" y="2991"/>
                </a:lnTo>
                <a:lnTo>
                  <a:pt x="3757" y="2908"/>
                </a:lnTo>
                <a:lnTo>
                  <a:pt x="3663" y="2853"/>
                </a:lnTo>
                <a:lnTo>
                  <a:pt x="3548" y="2853"/>
                </a:lnTo>
                <a:lnTo>
                  <a:pt x="3503" y="2903"/>
                </a:lnTo>
                <a:lnTo>
                  <a:pt x="3228" y="2963"/>
                </a:lnTo>
                <a:lnTo>
                  <a:pt x="3195" y="2930"/>
                </a:lnTo>
                <a:lnTo>
                  <a:pt x="3085" y="2859"/>
                </a:lnTo>
                <a:lnTo>
                  <a:pt x="3085" y="2792"/>
                </a:lnTo>
                <a:lnTo>
                  <a:pt x="2964" y="2654"/>
                </a:lnTo>
                <a:lnTo>
                  <a:pt x="2925" y="2533"/>
                </a:lnTo>
                <a:lnTo>
                  <a:pt x="3046" y="2285"/>
                </a:lnTo>
                <a:lnTo>
                  <a:pt x="3107" y="2224"/>
                </a:lnTo>
                <a:lnTo>
                  <a:pt x="3090" y="2108"/>
                </a:lnTo>
                <a:lnTo>
                  <a:pt x="3140" y="1987"/>
                </a:lnTo>
                <a:lnTo>
                  <a:pt x="3140" y="1920"/>
                </a:lnTo>
                <a:lnTo>
                  <a:pt x="3195" y="1882"/>
                </a:lnTo>
                <a:lnTo>
                  <a:pt x="3256" y="1832"/>
                </a:lnTo>
                <a:lnTo>
                  <a:pt x="3245" y="1705"/>
                </a:lnTo>
                <a:lnTo>
                  <a:pt x="3079" y="1733"/>
                </a:lnTo>
                <a:lnTo>
                  <a:pt x="2892" y="1694"/>
                </a:lnTo>
                <a:lnTo>
                  <a:pt x="2815" y="1656"/>
                </a:lnTo>
                <a:lnTo>
                  <a:pt x="2826" y="1380"/>
                </a:lnTo>
                <a:lnTo>
                  <a:pt x="2925" y="1247"/>
                </a:lnTo>
                <a:lnTo>
                  <a:pt x="2925" y="1164"/>
                </a:lnTo>
                <a:lnTo>
                  <a:pt x="2881" y="1126"/>
                </a:lnTo>
                <a:lnTo>
                  <a:pt x="2881" y="1093"/>
                </a:lnTo>
                <a:lnTo>
                  <a:pt x="2947" y="1065"/>
                </a:lnTo>
                <a:lnTo>
                  <a:pt x="2947" y="955"/>
                </a:lnTo>
                <a:lnTo>
                  <a:pt x="3046" y="872"/>
                </a:lnTo>
                <a:lnTo>
                  <a:pt x="2875" y="789"/>
                </a:lnTo>
                <a:lnTo>
                  <a:pt x="2914" y="684"/>
                </a:lnTo>
                <a:lnTo>
                  <a:pt x="3019" y="568"/>
                </a:lnTo>
                <a:lnTo>
                  <a:pt x="2897" y="530"/>
                </a:lnTo>
                <a:lnTo>
                  <a:pt x="2859" y="491"/>
                </a:lnTo>
                <a:lnTo>
                  <a:pt x="2688" y="491"/>
                </a:lnTo>
                <a:lnTo>
                  <a:pt x="2639" y="469"/>
                </a:lnTo>
                <a:lnTo>
                  <a:pt x="2512" y="475"/>
                </a:lnTo>
                <a:lnTo>
                  <a:pt x="2512" y="403"/>
                </a:lnTo>
                <a:lnTo>
                  <a:pt x="2440" y="397"/>
                </a:lnTo>
                <a:lnTo>
                  <a:pt x="2363" y="353"/>
                </a:lnTo>
                <a:lnTo>
                  <a:pt x="2302" y="199"/>
                </a:lnTo>
                <a:lnTo>
                  <a:pt x="2242" y="154"/>
                </a:lnTo>
                <a:lnTo>
                  <a:pt x="2165" y="16"/>
                </a:lnTo>
                <a:lnTo>
                  <a:pt x="2121" y="0"/>
                </a:lnTo>
                <a:lnTo>
                  <a:pt x="2071" y="171"/>
                </a:lnTo>
                <a:lnTo>
                  <a:pt x="1928" y="270"/>
                </a:lnTo>
                <a:lnTo>
                  <a:pt x="1818" y="276"/>
                </a:lnTo>
                <a:lnTo>
                  <a:pt x="1768" y="303"/>
                </a:lnTo>
                <a:lnTo>
                  <a:pt x="1685" y="303"/>
                </a:lnTo>
                <a:lnTo>
                  <a:pt x="1718" y="486"/>
                </a:lnTo>
                <a:lnTo>
                  <a:pt x="1746" y="568"/>
                </a:lnTo>
                <a:lnTo>
                  <a:pt x="1746" y="624"/>
                </a:lnTo>
                <a:lnTo>
                  <a:pt x="1630" y="601"/>
                </a:lnTo>
                <a:lnTo>
                  <a:pt x="1586" y="673"/>
                </a:lnTo>
                <a:lnTo>
                  <a:pt x="1570" y="800"/>
                </a:lnTo>
                <a:lnTo>
                  <a:pt x="1581" y="850"/>
                </a:lnTo>
                <a:lnTo>
                  <a:pt x="1471" y="855"/>
                </a:lnTo>
                <a:lnTo>
                  <a:pt x="1415" y="922"/>
                </a:lnTo>
                <a:lnTo>
                  <a:pt x="1261" y="933"/>
                </a:lnTo>
                <a:close/>
              </a:path>
            </a:pathLst>
          </a:custGeom>
          <a:solidFill>
            <a:srgbClr val="00CC00"/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F3D1FD1-F1C8-9FCF-64FC-A68C3DFA49C9}"/>
              </a:ext>
            </a:extLst>
          </p:cNvPr>
          <p:cNvSpPr txBox="1"/>
          <p:nvPr/>
        </p:nvSpPr>
        <p:spPr>
          <a:xfrm>
            <a:off x="5824532" y="2087399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②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F8F3668-D5EF-ED0A-5990-C1AE47019D9E}"/>
              </a:ext>
            </a:extLst>
          </p:cNvPr>
          <p:cNvSpPr txBox="1"/>
          <p:nvPr/>
        </p:nvSpPr>
        <p:spPr>
          <a:xfrm>
            <a:off x="2090555" y="2100642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①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B4E40509-5531-FF8C-18C4-E326F097C112}"/>
              </a:ext>
            </a:extLst>
          </p:cNvPr>
          <p:cNvSpPr txBox="1"/>
          <p:nvPr/>
        </p:nvSpPr>
        <p:spPr>
          <a:xfrm>
            <a:off x="9506416" y="2087399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③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529678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77FD8C6-5FF9-140F-313A-D9F9F5BBF8FE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01/10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" name="Freeform 7">
            <a:extLst>
              <a:ext uri="{FF2B5EF4-FFF2-40B4-BE49-F238E27FC236}">
                <a16:creationId xmlns:a16="http://schemas.microsoft.com/office/drawing/2014/main" id="{4D14BC0B-5B7F-9C0D-D838-179081F4064E}"/>
              </a:ext>
            </a:extLst>
          </p:cNvPr>
          <p:cNvSpPr>
            <a:spLocks/>
          </p:cNvSpPr>
          <p:nvPr/>
        </p:nvSpPr>
        <p:spPr bwMode="auto">
          <a:xfrm>
            <a:off x="4990241" y="2672807"/>
            <a:ext cx="1949282" cy="3129242"/>
          </a:xfrm>
          <a:custGeom>
            <a:avLst/>
            <a:gdLst>
              <a:gd name="T0" fmla="*/ 1424 w 3078"/>
              <a:gd name="T1" fmla="*/ 902 h 4939"/>
              <a:gd name="T2" fmla="*/ 1346 w 3078"/>
              <a:gd name="T3" fmla="*/ 965 h 4939"/>
              <a:gd name="T4" fmla="*/ 1342 w 3078"/>
              <a:gd name="T5" fmla="*/ 966 h 4939"/>
              <a:gd name="T6" fmla="*/ 1277 w 3078"/>
              <a:gd name="T7" fmla="*/ 913 h 4939"/>
              <a:gd name="T8" fmla="*/ 1124 w 3078"/>
              <a:gd name="T9" fmla="*/ 1014 h 4939"/>
              <a:gd name="T10" fmla="*/ 959 w 3078"/>
              <a:gd name="T11" fmla="*/ 1167 h 4939"/>
              <a:gd name="T12" fmla="*/ 830 w 3078"/>
              <a:gd name="T13" fmla="*/ 996 h 4939"/>
              <a:gd name="T14" fmla="*/ 683 w 3078"/>
              <a:gd name="T15" fmla="*/ 1332 h 4939"/>
              <a:gd name="T16" fmla="*/ 618 w 3078"/>
              <a:gd name="T17" fmla="*/ 1479 h 4939"/>
              <a:gd name="T18" fmla="*/ 418 w 3078"/>
              <a:gd name="T19" fmla="*/ 1644 h 4939"/>
              <a:gd name="T20" fmla="*/ 188 w 3078"/>
              <a:gd name="T21" fmla="*/ 1733 h 4939"/>
              <a:gd name="T22" fmla="*/ 59 w 3078"/>
              <a:gd name="T23" fmla="*/ 1809 h 4939"/>
              <a:gd name="T24" fmla="*/ 112 w 3078"/>
              <a:gd name="T25" fmla="*/ 2027 h 4939"/>
              <a:gd name="T26" fmla="*/ 430 w 3078"/>
              <a:gd name="T27" fmla="*/ 2257 h 4939"/>
              <a:gd name="T28" fmla="*/ 330 w 3078"/>
              <a:gd name="T29" fmla="*/ 2605 h 4939"/>
              <a:gd name="T30" fmla="*/ 412 w 3078"/>
              <a:gd name="T31" fmla="*/ 2964 h 4939"/>
              <a:gd name="T32" fmla="*/ 306 w 3078"/>
              <a:gd name="T33" fmla="*/ 3347 h 4939"/>
              <a:gd name="T34" fmla="*/ 318 w 3078"/>
              <a:gd name="T35" fmla="*/ 3701 h 4939"/>
              <a:gd name="T36" fmla="*/ 412 w 3078"/>
              <a:gd name="T37" fmla="*/ 3872 h 4939"/>
              <a:gd name="T38" fmla="*/ 518 w 3078"/>
              <a:gd name="T39" fmla="*/ 4173 h 4939"/>
              <a:gd name="T40" fmla="*/ 459 w 3078"/>
              <a:gd name="T41" fmla="*/ 4338 h 4939"/>
              <a:gd name="T42" fmla="*/ 547 w 3078"/>
              <a:gd name="T43" fmla="*/ 4503 h 4939"/>
              <a:gd name="T44" fmla="*/ 783 w 3078"/>
              <a:gd name="T45" fmla="*/ 4396 h 4939"/>
              <a:gd name="T46" fmla="*/ 930 w 3078"/>
              <a:gd name="T47" fmla="*/ 4650 h 4939"/>
              <a:gd name="T48" fmla="*/ 1059 w 3078"/>
              <a:gd name="T49" fmla="*/ 4744 h 4939"/>
              <a:gd name="T50" fmla="*/ 1124 w 3078"/>
              <a:gd name="T51" fmla="*/ 4839 h 4939"/>
              <a:gd name="T52" fmla="*/ 1271 w 3078"/>
              <a:gd name="T53" fmla="*/ 4886 h 4939"/>
              <a:gd name="T54" fmla="*/ 1460 w 3078"/>
              <a:gd name="T55" fmla="*/ 4791 h 4939"/>
              <a:gd name="T56" fmla="*/ 1507 w 3078"/>
              <a:gd name="T57" fmla="*/ 4673 h 4939"/>
              <a:gd name="T58" fmla="*/ 1595 w 3078"/>
              <a:gd name="T59" fmla="*/ 4514 h 4939"/>
              <a:gd name="T60" fmla="*/ 1436 w 3078"/>
              <a:gd name="T61" fmla="*/ 4432 h 4939"/>
              <a:gd name="T62" fmla="*/ 1630 w 3078"/>
              <a:gd name="T63" fmla="*/ 4467 h 4939"/>
              <a:gd name="T64" fmla="*/ 1836 w 3078"/>
              <a:gd name="T65" fmla="*/ 4432 h 4939"/>
              <a:gd name="T66" fmla="*/ 2272 w 3078"/>
              <a:gd name="T67" fmla="*/ 4503 h 4939"/>
              <a:gd name="T68" fmla="*/ 2460 w 3078"/>
              <a:gd name="T69" fmla="*/ 4396 h 4939"/>
              <a:gd name="T70" fmla="*/ 2701 w 3078"/>
              <a:gd name="T71" fmla="*/ 4220 h 4939"/>
              <a:gd name="T72" fmla="*/ 2807 w 3078"/>
              <a:gd name="T73" fmla="*/ 4066 h 4939"/>
              <a:gd name="T74" fmla="*/ 2925 w 3078"/>
              <a:gd name="T75" fmla="*/ 3807 h 4939"/>
              <a:gd name="T76" fmla="*/ 2878 w 3078"/>
              <a:gd name="T77" fmla="*/ 3583 h 4939"/>
              <a:gd name="T78" fmla="*/ 3019 w 3078"/>
              <a:gd name="T79" fmla="*/ 3324 h 4939"/>
              <a:gd name="T80" fmla="*/ 2990 w 3078"/>
              <a:gd name="T81" fmla="*/ 3100 h 4939"/>
              <a:gd name="T82" fmla="*/ 3078 w 3078"/>
              <a:gd name="T83" fmla="*/ 2958 h 4939"/>
              <a:gd name="T84" fmla="*/ 2901 w 3078"/>
              <a:gd name="T85" fmla="*/ 2681 h 4939"/>
              <a:gd name="T86" fmla="*/ 2778 w 3078"/>
              <a:gd name="T87" fmla="*/ 2452 h 4939"/>
              <a:gd name="T88" fmla="*/ 2878 w 3078"/>
              <a:gd name="T89" fmla="*/ 2104 h 4939"/>
              <a:gd name="T90" fmla="*/ 2878 w 3078"/>
              <a:gd name="T91" fmla="*/ 1886 h 4939"/>
              <a:gd name="T92" fmla="*/ 2943 w 3078"/>
              <a:gd name="T93" fmla="*/ 1638 h 4939"/>
              <a:gd name="T94" fmla="*/ 2907 w 3078"/>
              <a:gd name="T95" fmla="*/ 1285 h 4939"/>
              <a:gd name="T96" fmla="*/ 2766 w 3078"/>
              <a:gd name="T97" fmla="*/ 1143 h 4939"/>
              <a:gd name="T98" fmla="*/ 2743 w 3078"/>
              <a:gd name="T99" fmla="*/ 919 h 4939"/>
              <a:gd name="T100" fmla="*/ 2619 w 3078"/>
              <a:gd name="T101" fmla="*/ 902 h 4939"/>
              <a:gd name="T102" fmla="*/ 2466 w 3078"/>
              <a:gd name="T103" fmla="*/ 825 h 4939"/>
              <a:gd name="T104" fmla="*/ 2484 w 3078"/>
              <a:gd name="T105" fmla="*/ 465 h 4939"/>
              <a:gd name="T106" fmla="*/ 2307 w 3078"/>
              <a:gd name="T107" fmla="*/ 442 h 4939"/>
              <a:gd name="T108" fmla="*/ 1954 w 3078"/>
              <a:gd name="T109" fmla="*/ 106 h 4939"/>
              <a:gd name="T110" fmla="*/ 1783 w 3078"/>
              <a:gd name="T111" fmla="*/ 0 h 4939"/>
              <a:gd name="T112" fmla="*/ 1701 w 3078"/>
              <a:gd name="T113" fmla="*/ 77 h 4939"/>
              <a:gd name="T114" fmla="*/ 1754 w 3078"/>
              <a:gd name="T115" fmla="*/ 371 h 4939"/>
              <a:gd name="T116" fmla="*/ 1795 w 3078"/>
              <a:gd name="T117" fmla="*/ 731 h 4939"/>
              <a:gd name="T118" fmla="*/ 1507 w 3078"/>
              <a:gd name="T119" fmla="*/ 796 h 49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078" h="4939">
                <a:moveTo>
                  <a:pt x="1507" y="937"/>
                </a:moveTo>
                <a:lnTo>
                  <a:pt x="1424" y="902"/>
                </a:lnTo>
                <a:lnTo>
                  <a:pt x="1424" y="902"/>
                </a:lnTo>
                <a:lnTo>
                  <a:pt x="1385" y="935"/>
                </a:lnTo>
                <a:lnTo>
                  <a:pt x="1357" y="959"/>
                </a:lnTo>
                <a:lnTo>
                  <a:pt x="1346" y="965"/>
                </a:lnTo>
                <a:lnTo>
                  <a:pt x="1343" y="966"/>
                </a:lnTo>
                <a:lnTo>
                  <a:pt x="1342" y="966"/>
                </a:lnTo>
                <a:lnTo>
                  <a:pt x="1342" y="966"/>
                </a:lnTo>
                <a:lnTo>
                  <a:pt x="1330" y="956"/>
                </a:lnTo>
                <a:lnTo>
                  <a:pt x="1308" y="937"/>
                </a:lnTo>
                <a:lnTo>
                  <a:pt x="1277" y="913"/>
                </a:lnTo>
                <a:lnTo>
                  <a:pt x="1183" y="931"/>
                </a:lnTo>
                <a:lnTo>
                  <a:pt x="1165" y="972"/>
                </a:lnTo>
                <a:lnTo>
                  <a:pt x="1124" y="1014"/>
                </a:lnTo>
                <a:lnTo>
                  <a:pt x="1089" y="1126"/>
                </a:lnTo>
                <a:lnTo>
                  <a:pt x="989" y="1137"/>
                </a:lnTo>
                <a:lnTo>
                  <a:pt x="959" y="1167"/>
                </a:lnTo>
                <a:lnTo>
                  <a:pt x="924" y="1102"/>
                </a:lnTo>
                <a:lnTo>
                  <a:pt x="848" y="1061"/>
                </a:lnTo>
                <a:lnTo>
                  <a:pt x="830" y="996"/>
                </a:lnTo>
                <a:lnTo>
                  <a:pt x="771" y="1002"/>
                </a:lnTo>
                <a:lnTo>
                  <a:pt x="683" y="1238"/>
                </a:lnTo>
                <a:lnTo>
                  <a:pt x="683" y="1332"/>
                </a:lnTo>
                <a:lnTo>
                  <a:pt x="659" y="1367"/>
                </a:lnTo>
                <a:lnTo>
                  <a:pt x="665" y="1467"/>
                </a:lnTo>
                <a:lnTo>
                  <a:pt x="618" y="1479"/>
                </a:lnTo>
                <a:lnTo>
                  <a:pt x="571" y="1627"/>
                </a:lnTo>
                <a:lnTo>
                  <a:pt x="465" y="1674"/>
                </a:lnTo>
                <a:lnTo>
                  <a:pt x="418" y="1644"/>
                </a:lnTo>
                <a:lnTo>
                  <a:pt x="412" y="1597"/>
                </a:lnTo>
                <a:lnTo>
                  <a:pt x="224" y="1573"/>
                </a:lnTo>
                <a:lnTo>
                  <a:pt x="188" y="1733"/>
                </a:lnTo>
                <a:lnTo>
                  <a:pt x="130" y="1715"/>
                </a:lnTo>
                <a:lnTo>
                  <a:pt x="106" y="1780"/>
                </a:lnTo>
                <a:lnTo>
                  <a:pt x="59" y="1809"/>
                </a:lnTo>
                <a:lnTo>
                  <a:pt x="0" y="1939"/>
                </a:lnTo>
                <a:lnTo>
                  <a:pt x="88" y="1962"/>
                </a:lnTo>
                <a:lnTo>
                  <a:pt x="112" y="2027"/>
                </a:lnTo>
                <a:lnTo>
                  <a:pt x="194" y="2080"/>
                </a:lnTo>
                <a:lnTo>
                  <a:pt x="300" y="2316"/>
                </a:lnTo>
                <a:lnTo>
                  <a:pt x="430" y="2257"/>
                </a:lnTo>
                <a:lnTo>
                  <a:pt x="424" y="2346"/>
                </a:lnTo>
                <a:lnTo>
                  <a:pt x="371" y="2393"/>
                </a:lnTo>
                <a:lnTo>
                  <a:pt x="330" y="2605"/>
                </a:lnTo>
                <a:lnTo>
                  <a:pt x="300" y="2623"/>
                </a:lnTo>
                <a:lnTo>
                  <a:pt x="365" y="2941"/>
                </a:lnTo>
                <a:lnTo>
                  <a:pt x="412" y="2964"/>
                </a:lnTo>
                <a:lnTo>
                  <a:pt x="377" y="3059"/>
                </a:lnTo>
                <a:lnTo>
                  <a:pt x="406" y="3129"/>
                </a:lnTo>
                <a:lnTo>
                  <a:pt x="306" y="3347"/>
                </a:lnTo>
                <a:lnTo>
                  <a:pt x="318" y="3501"/>
                </a:lnTo>
                <a:lnTo>
                  <a:pt x="247" y="3560"/>
                </a:lnTo>
                <a:lnTo>
                  <a:pt x="318" y="3701"/>
                </a:lnTo>
                <a:lnTo>
                  <a:pt x="312" y="3760"/>
                </a:lnTo>
                <a:lnTo>
                  <a:pt x="324" y="3860"/>
                </a:lnTo>
                <a:lnTo>
                  <a:pt x="412" y="3872"/>
                </a:lnTo>
                <a:lnTo>
                  <a:pt x="389" y="3984"/>
                </a:lnTo>
                <a:lnTo>
                  <a:pt x="512" y="4078"/>
                </a:lnTo>
                <a:lnTo>
                  <a:pt x="518" y="4173"/>
                </a:lnTo>
                <a:lnTo>
                  <a:pt x="471" y="4226"/>
                </a:lnTo>
                <a:lnTo>
                  <a:pt x="483" y="4308"/>
                </a:lnTo>
                <a:lnTo>
                  <a:pt x="459" y="4338"/>
                </a:lnTo>
                <a:lnTo>
                  <a:pt x="459" y="4391"/>
                </a:lnTo>
                <a:lnTo>
                  <a:pt x="547" y="4450"/>
                </a:lnTo>
                <a:lnTo>
                  <a:pt x="547" y="4503"/>
                </a:lnTo>
                <a:lnTo>
                  <a:pt x="600" y="4526"/>
                </a:lnTo>
                <a:lnTo>
                  <a:pt x="642" y="4455"/>
                </a:lnTo>
                <a:lnTo>
                  <a:pt x="783" y="4396"/>
                </a:lnTo>
                <a:lnTo>
                  <a:pt x="806" y="4609"/>
                </a:lnTo>
                <a:lnTo>
                  <a:pt x="883" y="4609"/>
                </a:lnTo>
                <a:lnTo>
                  <a:pt x="930" y="4650"/>
                </a:lnTo>
                <a:lnTo>
                  <a:pt x="930" y="4691"/>
                </a:lnTo>
                <a:lnTo>
                  <a:pt x="1077" y="4662"/>
                </a:lnTo>
                <a:lnTo>
                  <a:pt x="1059" y="4744"/>
                </a:lnTo>
                <a:lnTo>
                  <a:pt x="1118" y="4738"/>
                </a:lnTo>
                <a:lnTo>
                  <a:pt x="1183" y="4797"/>
                </a:lnTo>
                <a:lnTo>
                  <a:pt x="1124" y="4839"/>
                </a:lnTo>
                <a:lnTo>
                  <a:pt x="1106" y="4897"/>
                </a:lnTo>
                <a:lnTo>
                  <a:pt x="1177" y="4939"/>
                </a:lnTo>
                <a:lnTo>
                  <a:pt x="1271" y="4886"/>
                </a:lnTo>
                <a:lnTo>
                  <a:pt x="1330" y="4886"/>
                </a:lnTo>
                <a:lnTo>
                  <a:pt x="1448" y="4833"/>
                </a:lnTo>
                <a:lnTo>
                  <a:pt x="1460" y="4791"/>
                </a:lnTo>
                <a:lnTo>
                  <a:pt x="1436" y="4727"/>
                </a:lnTo>
                <a:lnTo>
                  <a:pt x="1442" y="4685"/>
                </a:lnTo>
                <a:lnTo>
                  <a:pt x="1507" y="4673"/>
                </a:lnTo>
                <a:lnTo>
                  <a:pt x="1513" y="4609"/>
                </a:lnTo>
                <a:lnTo>
                  <a:pt x="1601" y="4567"/>
                </a:lnTo>
                <a:lnTo>
                  <a:pt x="1595" y="4514"/>
                </a:lnTo>
                <a:lnTo>
                  <a:pt x="1489" y="4508"/>
                </a:lnTo>
                <a:lnTo>
                  <a:pt x="1442" y="4497"/>
                </a:lnTo>
                <a:lnTo>
                  <a:pt x="1436" y="4432"/>
                </a:lnTo>
                <a:lnTo>
                  <a:pt x="1465" y="4432"/>
                </a:lnTo>
                <a:lnTo>
                  <a:pt x="1554" y="4349"/>
                </a:lnTo>
                <a:lnTo>
                  <a:pt x="1630" y="4467"/>
                </a:lnTo>
                <a:lnTo>
                  <a:pt x="1671" y="4426"/>
                </a:lnTo>
                <a:lnTo>
                  <a:pt x="1707" y="4455"/>
                </a:lnTo>
                <a:lnTo>
                  <a:pt x="1836" y="4432"/>
                </a:lnTo>
                <a:lnTo>
                  <a:pt x="1895" y="4503"/>
                </a:lnTo>
                <a:lnTo>
                  <a:pt x="2160" y="4585"/>
                </a:lnTo>
                <a:lnTo>
                  <a:pt x="2272" y="4503"/>
                </a:lnTo>
                <a:lnTo>
                  <a:pt x="2319" y="4544"/>
                </a:lnTo>
                <a:lnTo>
                  <a:pt x="2460" y="4473"/>
                </a:lnTo>
                <a:lnTo>
                  <a:pt x="2460" y="4396"/>
                </a:lnTo>
                <a:lnTo>
                  <a:pt x="2537" y="4396"/>
                </a:lnTo>
                <a:lnTo>
                  <a:pt x="2672" y="4326"/>
                </a:lnTo>
                <a:lnTo>
                  <a:pt x="2701" y="4220"/>
                </a:lnTo>
                <a:lnTo>
                  <a:pt x="2690" y="4137"/>
                </a:lnTo>
                <a:lnTo>
                  <a:pt x="2766" y="4055"/>
                </a:lnTo>
                <a:lnTo>
                  <a:pt x="2807" y="4066"/>
                </a:lnTo>
                <a:lnTo>
                  <a:pt x="2884" y="3919"/>
                </a:lnTo>
                <a:lnTo>
                  <a:pt x="2872" y="3848"/>
                </a:lnTo>
                <a:lnTo>
                  <a:pt x="2925" y="3807"/>
                </a:lnTo>
                <a:lnTo>
                  <a:pt x="2896" y="3742"/>
                </a:lnTo>
                <a:lnTo>
                  <a:pt x="2943" y="3660"/>
                </a:lnTo>
                <a:lnTo>
                  <a:pt x="2878" y="3583"/>
                </a:lnTo>
                <a:lnTo>
                  <a:pt x="3001" y="3459"/>
                </a:lnTo>
                <a:lnTo>
                  <a:pt x="2978" y="3359"/>
                </a:lnTo>
                <a:lnTo>
                  <a:pt x="3019" y="3324"/>
                </a:lnTo>
                <a:lnTo>
                  <a:pt x="3007" y="3206"/>
                </a:lnTo>
                <a:lnTo>
                  <a:pt x="3019" y="3165"/>
                </a:lnTo>
                <a:lnTo>
                  <a:pt x="2990" y="3100"/>
                </a:lnTo>
                <a:lnTo>
                  <a:pt x="3001" y="3012"/>
                </a:lnTo>
                <a:lnTo>
                  <a:pt x="3072" y="2982"/>
                </a:lnTo>
                <a:lnTo>
                  <a:pt x="3078" y="2958"/>
                </a:lnTo>
                <a:lnTo>
                  <a:pt x="2919" y="2817"/>
                </a:lnTo>
                <a:lnTo>
                  <a:pt x="2860" y="2817"/>
                </a:lnTo>
                <a:lnTo>
                  <a:pt x="2901" y="2681"/>
                </a:lnTo>
                <a:lnTo>
                  <a:pt x="2819" y="2581"/>
                </a:lnTo>
                <a:lnTo>
                  <a:pt x="2713" y="2505"/>
                </a:lnTo>
                <a:lnTo>
                  <a:pt x="2778" y="2452"/>
                </a:lnTo>
                <a:lnTo>
                  <a:pt x="2801" y="2287"/>
                </a:lnTo>
                <a:lnTo>
                  <a:pt x="2784" y="2245"/>
                </a:lnTo>
                <a:lnTo>
                  <a:pt x="2878" y="2104"/>
                </a:lnTo>
                <a:lnTo>
                  <a:pt x="2854" y="2045"/>
                </a:lnTo>
                <a:lnTo>
                  <a:pt x="2913" y="1939"/>
                </a:lnTo>
                <a:lnTo>
                  <a:pt x="2878" y="1886"/>
                </a:lnTo>
                <a:lnTo>
                  <a:pt x="2884" y="1786"/>
                </a:lnTo>
                <a:lnTo>
                  <a:pt x="3031" y="1715"/>
                </a:lnTo>
                <a:lnTo>
                  <a:pt x="2943" y="1638"/>
                </a:lnTo>
                <a:lnTo>
                  <a:pt x="2890" y="1550"/>
                </a:lnTo>
                <a:lnTo>
                  <a:pt x="2943" y="1397"/>
                </a:lnTo>
                <a:lnTo>
                  <a:pt x="2907" y="1285"/>
                </a:lnTo>
                <a:lnTo>
                  <a:pt x="2837" y="1285"/>
                </a:lnTo>
                <a:lnTo>
                  <a:pt x="2825" y="1214"/>
                </a:lnTo>
                <a:lnTo>
                  <a:pt x="2766" y="1143"/>
                </a:lnTo>
                <a:lnTo>
                  <a:pt x="2843" y="1037"/>
                </a:lnTo>
                <a:lnTo>
                  <a:pt x="2825" y="919"/>
                </a:lnTo>
                <a:lnTo>
                  <a:pt x="2743" y="919"/>
                </a:lnTo>
                <a:lnTo>
                  <a:pt x="2713" y="778"/>
                </a:lnTo>
                <a:lnTo>
                  <a:pt x="2666" y="772"/>
                </a:lnTo>
                <a:lnTo>
                  <a:pt x="2619" y="902"/>
                </a:lnTo>
                <a:lnTo>
                  <a:pt x="2560" y="902"/>
                </a:lnTo>
                <a:lnTo>
                  <a:pt x="2542" y="825"/>
                </a:lnTo>
                <a:lnTo>
                  <a:pt x="2466" y="825"/>
                </a:lnTo>
                <a:lnTo>
                  <a:pt x="2484" y="672"/>
                </a:lnTo>
                <a:lnTo>
                  <a:pt x="2460" y="536"/>
                </a:lnTo>
                <a:lnTo>
                  <a:pt x="2484" y="465"/>
                </a:lnTo>
                <a:lnTo>
                  <a:pt x="2454" y="430"/>
                </a:lnTo>
                <a:lnTo>
                  <a:pt x="2348" y="454"/>
                </a:lnTo>
                <a:lnTo>
                  <a:pt x="2307" y="442"/>
                </a:lnTo>
                <a:lnTo>
                  <a:pt x="2278" y="230"/>
                </a:lnTo>
                <a:lnTo>
                  <a:pt x="2083" y="100"/>
                </a:lnTo>
                <a:lnTo>
                  <a:pt x="1954" y="106"/>
                </a:lnTo>
                <a:lnTo>
                  <a:pt x="1913" y="41"/>
                </a:lnTo>
                <a:lnTo>
                  <a:pt x="1901" y="0"/>
                </a:lnTo>
                <a:lnTo>
                  <a:pt x="1783" y="0"/>
                </a:lnTo>
                <a:lnTo>
                  <a:pt x="1777" y="23"/>
                </a:lnTo>
                <a:lnTo>
                  <a:pt x="1713" y="23"/>
                </a:lnTo>
                <a:lnTo>
                  <a:pt x="1701" y="77"/>
                </a:lnTo>
                <a:lnTo>
                  <a:pt x="1648" y="183"/>
                </a:lnTo>
                <a:lnTo>
                  <a:pt x="1719" y="242"/>
                </a:lnTo>
                <a:lnTo>
                  <a:pt x="1754" y="371"/>
                </a:lnTo>
                <a:lnTo>
                  <a:pt x="1842" y="572"/>
                </a:lnTo>
                <a:lnTo>
                  <a:pt x="1801" y="619"/>
                </a:lnTo>
                <a:lnTo>
                  <a:pt x="1795" y="731"/>
                </a:lnTo>
                <a:lnTo>
                  <a:pt x="1642" y="666"/>
                </a:lnTo>
                <a:lnTo>
                  <a:pt x="1530" y="660"/>
                </a:lnTo>
                <a:lnTo>
                  <a:pt x="1507" y="796"/>
                </a:lnTo>
                <a:lnTo>
                  <a:pt x="1542" y="849"/>
                </a:lnTo>
                <a:lnTo>
                  <a:pt x="1507" y="937"/>
                </a:lnTo>
                <a:close/>
              </a:path>
            </a:pathLst>
          </a:custGeom>
          <a:solidFill>
            <a:srgbClr val="00CC00"/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75048631-F744-BA08-DFA5-B57F9FDF6CDF}"/>
              </a:ext>
            </a:extLst>
          </p:cNvPr>
          <p:cNvSpPr>
            <a:spLocks/>
          </p:cNvSpPr>
          <p:nvPr/>
        </p:nvSpPr>
        <p:spPr bwMode="auto">
          <a:xfrm>
            <a:off x="1107321" y="2646084"/>
            <a:ext cx="2438322" cy="3047274"/>
          </a:xfrm>
          <a:custGeom>
            <a:avLst/>
            <a:gdLst>
              <a:gd name="T0" fmla="*/ 1509 w 2919"/>
              <a:gd name="T1" fmla="*/ 265 h 3648"/>
              <a:gd name="T2" fmla="*/ 1305 w 2919"/>
              <a:gd name="T3" fmla="*/ 271 h 3648"/>
              <a:gd name="T4" fmla="*/ 1112 w 2919"/>
              <a:gd name="T5" fmla="*/ 370 h 3648"/>
              <a:gd name="T6" fmla="*/ 975 w 2919"/>
              <a:gd name="T7" fmla="*/ 425 h 3648"/>
              <a:gd name="T8" fmla="*/ 804 w 2919"/>
              <a:gd name="T9" fmla="*/ 525 h 3648"/>
              <a:gd name="T10" fmla="*/ 561 w 2919"/>
              <a:gd name="T11" fmla="*/ 674 h 3648"/>
              <a:gd name="T12" fmla="*/ 418 w 2919"/>
              <a:gd name="T13" fmla="*/ 690 h 3648"/>
              <a:gd name="T14" fmla="*/ 247 w 2919"/>
              <a:gd name="T15" fmla="*/ 845 h 3648"/>
              <a:gd name="T16" fmla="*/ 99 w 2919"/>
              <a:gd name="T17" fmla="*/ 1115 h 3648"/>
              <a:gd name="T18" fmla="*/ 137 w 2919"/>
              <a:gd name="T19" fmla="*/ 1353 h 3648"/>
              <a:gd name="T20" fmla="*/ 82 w 2919"/>
              <a:gd name="T21" fmla="*/ 1502 h 3648"/>
              <a:gd name="T22" fmla="*/ 126 w 2919"/>
              <a:gd name="T23" fmla="*/ 1628 h 3648"/>
              <a:gd name="T24" fmla="*/ 0 w 2919"/>
              <a:gd name="T25" fmla="*/ 1915 h 3648"/>
              <a:gd name="T26" fmla="*/ 165 w 2919"/>
              <a:gd name="T27" fmla="*/ 2053 h 3648"/>
              <a:gd name="T28" fmla="*/ 457 w 2919"/>
              <a:gd name="T29" fmla="*/ 2153 h 3648"/>
              <a:gd name="T30" fmla="*/ 336 w 2919"/>
              <a:gd name="T31" fmla="*/ 2291 h 3648"/>
              <a:gd name="T32" fmla="*/ 292 w 2919"/>
              <a:gd name="T33" fmla="*/ 2467 h 3648"/>
              <a:gd name="T34" fmla="*/ 275 w 2919"/>
              <a:gd name="T35" fmla="*/ 2633 h 3648"/>
              <a:gd name="T36" fmla="*/ 88 w 2919"/>
              <a:gd name="T37" fmla="*/ 2947 h 3648"/>
              <a:gd name="T38" fmla="*/ 303 w 2919"/>
              <a:gd name="T39" fmla="*/ 3190 h 3648"/>
              <a:gd name="T40" fmla="*/ 617 w 2919"/>
              <a:gd name="T41" fmla="*/ 3295 h 3648"/>
              <a:gd name="T42" fmla="*/ 892 w 2919"/>
              <a:gd name="T43" fmla="*/ 3334 h 3648"/>
              <a:gd name="T44" fmla="*/ 914 w 2919"/>
              <a:gd name="T45" fmla="*/ 3483 h 3648"/>
              <a:gd name="T46" fmla="*/ 1079 w 2919"/>
              <a:gd name="T47" fmla="*/ 3610 h 3648"/>
              <a:gd name="T48" fmla="*/ 1487 w 2919"/>
              <a:gd name="T49" fmla="*/ 3477 h 3648"/>
              <a:gd name="T50" fmla="*/ 1559 w 2919"/>
              <a:gd name="T51" fmla="*/ 3284 h 3648"/>
              <a:gd name="T52" fmla="*/ 1608 w 2919"/>
              <a:gd name="T53" fmla="*/ 3196 h 3648"/>
              <a:gd name="T54" fmla="*/ 1785 w 2919"/>
              <a:gd name="T55" fmla="*/ 3063 h 3648"/>
              <a:gd name="T56" fmla="*/ 1944 w 2919"/>
              <a:gd name="T57" fmla="*/ 2947 h 3648"/>
              <a:gd name="T58" fmla="*/ 2209 w 2919"/>
              <a:gd name="T59" fmla="*/ 2914 h 3648"/>
              <a:gd name="T60" fmla="*/ 2324 w 2919"/>
              <a:gd name="T61" fmla="*/ 2854 h 3648"/>
              <a:gd name="T62" fmla="*/ 2484 w 2919"/>
              <a:gd name="T63" fmla="*/ 2793 h 3648"/>
              <a:gd name="T64" fmla="*/ 2649 w 2919"/>
              <a:gd name="T65" fmla="*/ 2815 h 3648"/>
              <a:gd name="T66" fmla="*/ 2743 w 2919"/>
              <a:gd name="T67" fmla="*/ 2484 h 3648"/>
              <a:gd name="T68" fmla="*/ 2798 w 2919"/>
              <a:gd name="T69" fmla="*/ 2224 h 3648"/>
              <a:gd name="T70" fmla="*/ 2749 w 2919"/>
              <a:gd name="T71" fmla="*/ 2004 h 3648"/>
              <a:gd name="T72" fmla="*/ 2716 w 2919"/>
              <a:gd name="T73" fmla="*/ 1783 h 3648"/>
              <a:gd name="T74" fmla="*/ 2919 w 2919"/>
              <a:gd name="T75" fmla="*/ 1678 h 3648"/>
              <a:gd name="T76" fmla="*/ 2793 w 2919"/>
              <a:gd name="T77" fmla="*/ 1413 h 3648"/>
              <a:gd name="T78" fmla="*/ 2782 w 2919"/>
              <a:gd name="T79" fmla="*/ 1093 h 3648"/>
              <a:gd name="T80" fmla="*/ 2765 w 2919"/>
              <a:gd name="T81" fmla="*/ 773 h 3648"/>
              <a:gd name="T82" fmla="*/ 2776 w 2919"/>
              <a:gd name="T83" fmla="*/ 679 h 3648"/>
              <a:gd name="T84" fmla="*/ 2787 w 2919"/>
              <a:gd name="T85" fmla="*/ 481 h 3648"/>
              <a:gd name="T86" fmla="*/ 2616 w 2919"/>
              <a:gd name="T87" fmla="*/ 470 h 3648"/>
              <a:gd name="T88" fmla="*/ 2523 w 2919"/>
              <a:gd name="T89" fmla="*/ 304 h 3648"/>
              <a:gd name="T90" fmla="*/ 2402 w 2919"/>
              <a:gd name="T91" fmla="*/ 172 h 3648"/>
              <a:gd name="T92" fmla="*/ 2264 w 2919"/>
              <a:gd name="T93" fmla="*/ 105 h 3648"/>
              <a:gd name="T94" fmla="*/ 1977 w 2919"/>
              <a:gd name="T95" fmla="*/ 67 h 3648"/>
              <a:gd name="T96" fmla="*/ 1713 w 2919"/>
              <a:gd name="T97" fmla="*/ 0 h 3648"/>
              <a:gd name="T98" fmla="*/ 1476 w 2919"/>
              <a:gd name="T99" fmla="*/ 160 h 3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919" h="3648">
                <a:moveTo>
                  <a:pt x="1476" y="160"/>
                </a:moveTo>
                <a:lnTo>
                  <a:pt x="1509" y="265"/>
                </a:lnTo>
                <a:lnTo>
                  <a:pt x="1360" y="238"/>
                </a:lnTo>
                <a:lnTo>
                  <a:pt x="1305" y="271"/>
                </a:lnTo>
                <a:lnTo>
                  <a:pt x="1201" y="293"/>
                </a:lnTo>
                <a:lnTo>
                  <a:pt x="1112" y="370"/>
                </a:lnTo>
                <a:lnTo>
                  <a:pt x="1063" y="370"/>
                </a:lnTo>
                <a:lnTo>
                  <a:pt x="975" y="425"/>
                </a:lnTo>
                <a:lnTo>
                  <a:pt x="864" y="530"/>
                </a:lnTo>
                <a:lnTo>
                  <a:pt x="804" y="525"/>
                </a:lnTo>
                <a:lnTo>
                  <a:pt x="754" y="563"/>
                </a:lnTo>
                <a:lnTo>
                  <a:pt x="561" y="674"/>
                </a:lnTo>
                <a:lnTo>
                  <a:pt x="473" y="674"/>
                </a:lnTo>
                <a:lnTo>
                  <a:pt x="418" y="690"/>
                </a:lnTo>
                <a:lnTo>
                  <a:pt x="314" y="828"/>
                </a:lnTo>
                <a:lnTo>
                  <a:pt x="247" y="845"/>
                </a:lnTo>
                <a:lnTo>
                  <a:pt x="104" y="1021"/>
                </a:lnTo>
                <a:lnTo>
                  <a:pt x="99" y="1115"/>
                </a:lnTo>
                <a:lnTo>
                  <a:pt x="231" y="1242"/>
                </a:lnTo>
                <a:lnTo>
                  <a:pt x="137" y="1353"/>
                </a:lnTo>
                <a:lnTo>
                  <a:pt x="88" y="1435"/>
                </a:lnTo>
                <a:lnTo>
                  <a:pt x="82" y="1502"/>
                </a:lnTo>
                <a:lnTo>
                  <a:pt x="121" y="1540"/>
                </a:lnTo>
                <a:lnTo>
                  <a:pt x="126" y="1628"/>
                </a:lnTo>
                <a:lnTo>
                  <a:pt x="33" y="1744"/>
                </a:lnTo>
                <a:lnTo>
                  <a:pt x="0" y="1915"/>
                </a:lnTo>
                <a:lnTo>
                  <a:pt x="38" y="1998"/>
                </a:lnTo>
                <a:lnTo>
                  <a:pt x="165" y="2053"/>
                </a:lnTo>
                <a:lnTo>
                  <a:pt x="407" y="2070"/>
                </a:lnTo>
                <a:lnTo>
                  <a:pt x="457" y="2153"/>
                </a:lnTo>
                <a:lnTo>
                  <a:pt x="413" y="2263"/>
                </a:lnTo>
                <a:lnTo>
                  <a:pt x="336" y="2291"/>
                </a:lnTo>
                <a:lnTo>
                  <a:pt x="325" y="2324"/>
                </a:lnTo>
                <a:lnTo>
                  <a:pt x="292" y="2467"/>
                </a:lnTo>
                <a:lnTo>
                  <a:pt x="336" y="2605"/>
                </a:lnTo>
                <a:lnTo>
                  <a:pt x="275" y="2633"/>
                </a:lnTo>
                <a:lnTo>
                  <a:pt x="115" y="2865"/>
                </a:lnTo>
                <a:lnTo>
                  <a:pt x="88" y="2947"/>
                </a:lnTo>
                <a:lnTo>
                  <a:pt x="269" y="3096"/>
                </a:lnTo>
                <a:lnTo>
                  <a:pt x="303" y="3190"/>
                </a:lnTo>
                <a:lnTo>
                  <a:pt x="407" y="3306"/>
                </a:lnTo>
                <a:lnTo>
                  <a:pt x="617" y="3295"/>
                </a:lnTo>
                <a:lnTo>
                  <a:pt x="760" y="3350"/>
                </a:lnTo>
                <a:lnTo>
                  <a:pt x="892" y="3334"/>
                </a:lnTo>
                <a:lnTo>
                  <a:pt x="936" y="3350"/>
                </a:lnTo>
                <a:lnTo>
                  <a:pt x="914" y="3483"/>
                </a:lnTo>
                <a:lnTo>
                  <a:pt x="1008" y="3599"/>
                </a:lnTo>
                <a:lnTo>
                  <a:pt x="1079" y="3610"/>
                </a:lnTo>
                <a:lnTo>
                  <a:pt x="1134" y="3648"/>
                </a:lnTo>
                <a:lnTo>
                  <a:pt x="1487" y="3477"/>
                </a:lnTo>
                <a:lnTo>
                  <a:pt x="1498" y="3367"/>
                </a:lnTo>
                <a:lnTo>
                  <a:pt x="1559" y="3284"/>
                </a:lnTo>
                <a:lnTo>
                  <a:pt x="1548" y="3234"/>
                </a:lnTo>
                <a:lnTo>
                  <a:pt x="1608" y="3196"/>
                </a:lnTo>
                <a:lnTo>
                  <a:pt x="1757" y="3207"/>
                </a:lnTo>
                <a:lnTo>
                  <a:pt x="1785" y="3063"/>
                </a:lnTo>
                <a:lnTo>
                  <a:pt x="1889" y="3052"/>
                </a:lnTo>
                <a:lnTo>
                  <a:pt x="1944" y="2947"/>
                </a:lnTo>
                <a:lnTo>
                  <a:pt x="1988" y="2953"/>
                </a:lnTo>
                <a:lnTo>
                  <a:pt x="2209" y="2914"/>
                </a:lnTo>
                <a:lnTo>
                  <a:pt x="2264" y="2837"/>
                </a:lnTo>
                <a:lnTo>
                  <a:pt x="2324" y="2854"/>
                </a:lnTo>
                <a:lnTo>
                  <a:pt x="2380" y="2809"/>
                </a:lnTo>
                <a:lnTo>
                  <a:pt x="2484" y="2793"/>
                </a:lnTo>
                <a:lnTo>
                  <a:pt x="2539" y="2865"/>
                </a:lnTo>
                <a:lnTo>
                  <a:pt x="2649" y="2815"/>
                </a:lnTo>
                <a:lnTo>
                  <a:pt x="2677" y="2600"/>
                </a:lnTo>
                <a:lnTo>
                  <a:pt x="2743" y="2484"/>
                </a:lnTo>
                <a:lnTo>
                  <a:pt x="2787" y="2440"/>
                </a:lnTo>
                <a:lnTo>
                  <a:pt x="2798" y="2224"/>
                </a:lnTo>
                <a:lnTo>
                  <a:pt x="2787" y="2037"/>
                </a:lnTo>
                <a:lnTo>
                  <a:pt x="2749" y="2004"/>
                </a:lnTo>
                <a:lnTo>
                  <a:pt x="2760" y="1938"/>
                </a:lnTo>
                <a:lnTo>
                  <a:pt x="2716" y="1783"/>
                </a:lnTo>
                <a:lnTo>
                  <a:pt x="2727" y="1733"/>
                </a:lnTo>
                <a:lnTo>
                  <a:pt x="2919" y="1678"/>
                </a:lnTo>
                <a:lnTo>
                  <a:pt x="2908" y="1601"/>
                </a:lnTo>
                <a:lnTo>
                  <a:pt x="2793" y="1413"/>
                </a:lnTo>
                <a:lnTo>
                  <a:pt x="2837" y="1237"/>
                </a:lnTo>
                <a:lnTo>
                  <a:pt x="2782" y="1093"/>
                </a:lnTo>
                <a:lnTo>
                  <a:pt x="2787" y="845"/>
                </a:lnTo>
                <a:lnTo>
                  <a:pt x="2765" y="773"/>
                </a:lnTo>
                <a:lnTo>
                  <a:pt x="2826" y="723"/>
                </a:lnTo>
                <a:lnTo>
                  <a:pt x="2776" y="679"/>
                </a:lnTo>
                <a:lnTo>
                  <a:pt x="2782" y="624"/>
                </a:lnTo>
                <a:lnTo>
                  <a:pt x="2787" y="481"/>
                </a:lnTo>
                <a:lnTo>
                  <a:pt x="2661" y="514"/>
                </a:lnTo>
                <a:lnTo>
                  <a:pt x="2616" y="470"/>
                </a:lnTo>
                <a:lnTo>
                  <a:pt x="2616" y="348"/>
                </a:lnTo>
                <a:lnTo>
                  <a:pt x="2523" y="304"/>
                </a:lnTo>
                <a:lnTo>
                  <a:pt x="2462" y="177"/>
                </a:lnTo>
                <a:lnTo>
                  <a:pt x="2402" y="172"/>
                </a:lnTo>
                <a:lnTo>
                  <a:pt x="2324" y="111"/>
                </a:lnTo>
                <a:lnTo>
                  <a:pt x="2264" y="105"/>
                </a:lnTo>
                <a:lnTo>
                  <a:pt x="2143" y="67"/>
                </a:lnTo>
                <a:lnTo>
                  <a:pt x="1977" y="67"/>
                </a:lnTo>
                <a:lnTo>
                  <a:pt x="1878" y="0"/>
                </a:lnTo>
                <a:lnTo>
                  <a:pt x="1713" y="0"/>
                </a:lnTo>
                <a:lnTo>
                  <a:pt x="1559" y="50"/>
                </a:lnTo>
                <a:lnTo>
                  <a:pt x="1476" y="160"/>
                </a:lnTo>
                <a:close/>
              </a:path>
            </a:pathLst>
          </a:custGeom>
          <a:solidFill>
            <a:srgbClr val="00CC00"/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20834C52-64CD-A7E9-52CD-9249B2926D37}"/>
              </a:ext>
            </a:extLst>
          </p:cNvPr>
          <p:cNvSpPr txBox="1"/>
          <p:nvPr/>
        </p:nvSpPr>
        <p:spPr>
          <a:xfrm>
            <a:off x="1275626" y="6084295"/>
            <a:ext cx="92127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地図上に琵琶湖があればすぐにわかるんだけどね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4B6C6B4-F9D7-F994-4B48-04DD69A54A7A}"/>
              </a:ext>
            </a:extLst>
          </p:cNvPr>
          <p:cNvSpPr txBox="1"/>
          <p:nvPr/>
        </p:nvSpPr>
        <p:spPr>
          <a:xfrm>
            <a:off x="5051812" y="197896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FF0000"/>
                </a:solidFill>
                <a:latin typeface="+mj-ea"/>
                <a:ea typeface="+mj-ea"/>
              </a:rPr>
              <a:t>②滋賀県</a:t>
            </a:r>
            <a:endParaRPr kumimoji="1" lang="ja-JP" altLang="en-US" sz="32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782CDEB1-D161-26C8-F0A5-317B33CCBEFC}"/>
              </a:ext>
            </a:extLst>
          </p:cNvPr>
          <p:cNvSpPr txBox="1"/>
          <p:nvPr/>
        </p:nvSpPr>
        <p:spPr>
          <a:xfrm>
            <a:off x="1403737" y="197896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①栃木県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28952D18-009A-7CFA-7BB4-4EE9BCF0ECE5}"/>
              </a:ext>
            </a:extLst>
          </p:cNvPr>
          <p:cNvSpPr txBox="1"/>
          <p:nvPr/>
        </p:nvSpPr>
        <p:spPr>
          <a:xfrm>
            <a:off x="9071361" y="197896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③群馬県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12" name="Freeform 6">
            <a:extLst>
              <a:ext uri="{FF2B5EF4-FFF2-40B4-BE49-F238E27FC236}">
                <a16:creationId xmlns:a16="http://schemas.microsoft.com/office/drawing/2014/main" id="{0E189D39-0949-08B5-1387-F01D75A9B7B6}"/>
              </a:ext>
            </a:extLst>
          </p:cNvPr>
          <p:cNvSpPr>
            <a:spLocks/>
          </p:cNvSpPr>
          <p:nvPr/>
        </p:nvSpPr>
        <p:spPr bwMode="auto">
          <a:xfrm>
            <a:off x="8433439" y="2695022"/>
            <a:ext cx="2828870" cy="2998336"/>
          </a:xfrm>
          <a:custGeom>
            <a:avLst/>
            <a:gdLst>
              <a:gd name="T0" fmla="*/ 1245 w 3806"/>
              <a:gd name="T1" fmla="*/ 1159 h 4034"/>
              <a:gd name="T2" fmla="*/ 1013 w 3806"/>
              <a:gd name="T3" fmla="*/ 1120 h 4034"/>
              <a:gd name="T4" fmla="*/ 622 w 3806"/>
              <a:gd name="T5" fmla="*/ 1302 h 4034"/>
              <a:gd name="T6" fmla="*/ 170 w 3806"/>
              <a:gd name="T7" fmla="*/ 1562 h 4034"/>
              <a:gd name="T8" fmla="*/ 88 w 3806"/>
              <a:gd name="T9" fmla="*/ 1898 h 4034"/>
              <a:gd name="T10" fmla="*/ 154 w 3806"/>
              <a:gd name="T11" fmla="*/ 2439 h 4034"/>
              <a:gd name="T12" fmla="*/ 413 w 3806"/>
              <a:gd name="T13" fmla="*/ 2461 h 4034"/>
              <a:gd name="T14" fmla="*/ 743 w 3806"/>
              <a:gd name="T15" fmla="*/ 2456 h 4034"/>
              <a:gd name="T16" fmla="*/ 611 w 3806"/>
              <a:gd name="T17" fmla="*/ 3068 h 4034"/>
              <a:gd name="T18" fmla="*/ 688 w 3806"/>
              <a:gd name="T19" fmla="*/ 3273 h 4034"/>
              <a:gd name="T20" fmla="*/ 561 w 3806"/>
              <a:gd name="T21" fmla="*/ 3366 h 4034"/>
              <a:gd name="T22" fmla="*/ 721 w 3806"/>
              <a:gd name="T23" fmla="*/ 3582 h 4034"/>
              <a:gd name="T24" fmla="*/ 716 w 3806"/>
              <a:gd name="T25" fmla="*/ 3896 h 4034"/>
              <a:gd name="T26" fmla="*/ 1256 w 3806"/>
              <a:gd name="T27" fmla="*/ 3869 h 4034"/>
              <a:gd name="T28" fmla="*/ 1608 w 3806"/>
              <a:gd name="T29" fmla="*/ 3675 h 4034"/>
              <a:gd name="T30" fmla="*/ 1917 w 3806"/>
              <a:gd name="T31" fmla="*/ 3504 h 4034"/>
              <a:gd name="T32" fmla="*/ 2198 w 3806"/>
              <a:gd name="T33" fmla="*/ 2914 h 4034"/>
              <a:gd name="T34" fmla="*/ 2837 w 3806"/>
              <a:gd name="T35" fmla="*/ 3085 h 4034"/>
              <a:gd name="T36" fmla="*/ 3498 w 3806"/>
              <a:gd name="T37" fmla="*/ 3228 h 4034"/>
              <a:gd name="T38" fmla="*/ 3680 w 3806"/>
              <a:gd name="T39" fmla="*/ 3234 h 4034"/>
              <a:gd name="T40" fmla="*/ 3751 w 3806"/>
              <a:gd name="T41" fmla="*/ 3175 h 4034"/>
              <a:gd name="T42" fmla="*/ 3789 w 3806"/>
              <a:gd name="T43" fmla="*/ 3172 h 4034"/>
              <a:gd name="T44" fmla="*/ 3802 w 3806"/>
              <a:gd name="T45" fmla="*/ 3162 h 4034"/>
              <a:gd name="T46" fmla="*/ 3806 w 3806"/>
              <a:gd name="T47" fmla="*/ 3146 h 4034"/>
              <a:gd name="T48" fmla="*/ 3802 w 3806"/>
              <a:gd name="T49" fmla="*/ 3086 h 4034"/>
              <a:gd name="T50" fmla="*/ 3757 w 3806"/>
              <a:gd name="T51" fmla="*/ 2908 h 4034"/>
              <a:gd name="T52" fmla="*/ 3503 w 3806"/>
              <a:gd name="T53" fmla="*/ 2903 h 4034"/>
              <a:gd name="T54" fmla="*/ 3085 w 3806"/>
              <a:gd name="T55" fmla="*/ 2859 h 4034"/>
              <a:gd name="T56" fmla="*/ 2925 w 3806"/>
              <a:gd name="T57" fmla="*/ 2533 h 4034"/>
              <a:gd name="T58" fmla="*/ 3090 w 3806"/>
              <a:gd name="T59" fmla="*/ 2108 h 4034"/>
              <a:gd name="T60" fmla="*/ 3195 w 3806"/>
              <a:gd name="T61" fmla="*/ 1882 h 4034"/>
              <a:gd name="T62" fmla="*/ 3079 w 3806"/>
              <a:gd name="T63" fmla="*/ 1733 h 4034"/>
              <a:gd name="T64" fmla="*/ 2826 w 3806"/>
              <a:gd name="T65" fmla="*/ 1380 h 4034"/>
              <a:gd name="T66" fmla="*/ 2881 w 3806"/>
              <a:gd name="T67" fmla="*/ 1126 h 4034"/>
              <a:gd name="T68" fmla="*/ 2947 w 3806"/>
              <a:gd name="T69" fmla="*/ 955 h 4034"/>
              <a:gd name="T70" fmla="*/ 2914 w 3806"/>
              <a:gd name="T71" fmla="*/ 684 h 4034"/>
              <a:gd name="T72" fmla="*/ 2859 w 3806"/>
              <a:gd name="T73" fmla="*/ 491 h 4034"/>
              <a:gd name="T74" fmla="*/ 2512 w 3806"/>
              <a:gd name="T75" fmla="*/ 475 h 4034"/>
              <a:gd name="T76" fmla="*/ 2363 w 3806"/>
              <a:gd name="T77" fmla="*/ 353 h 4034"/>
              <a:gd name="T78" fmla="*/ 2165 w 3806"/>
              <a:gd name="T79" fmla="*/ 16 h 4034"/>
              <a:gd name="T80" fmla="*/ 1928 w 3806"/>
              <a:gd name="T81" fmla="*/ 270 h 4034"/>
              <a:gd name="T82" fmla="*/ 1685 w 3806"/>
              <a:gd name="T83" fmla="*/ 303 h 4034"/>
              <a:gd name="T84" fmla="*/ 1746 w 3806"/>
              <a:gd name="T85" fmla="*/ 624 h 4034"/>
              <a:gd name="T86" fmla="*/ 1570 w 3806"/>
              <a:gd name="T87" fmla="*/ 800 h 4034"/>
              <a:gd name="T88" fmla="*/ 1415 w 3806"/>
              <a:gd name="T89" fmla="*/ 922 h 40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806" h="4034">
                <a:moveTo>
                  <a:pt x="1261" y="933"/>
                </a:moveTo>
                <a:lnTo>
                  <a:pt x="1289" y="1059"/>
                </a:lnTo>
                <a:lnTo>
                  <a:pt x="1245" y="1159"/>
                </a:lnTo>
                <a:lnTo>
                  <a:pt x="1184" y="1137"/>
                </a:lnTo>
                <a:lnTo>
                  <a:pt x="1145" y="1192"/>
                </a:lnTo>
                <a:lnTo>
                  <a:pt x="1013" y="1120"/>
                </a:lnTo>
                <a:lnTo>
                  <a:pt x="936" y="1220"/>
                </a:lnTo>
                <a:lnTo>
                  <a:pt x="628" y="1269"/>
                </a:lnTo>
                <a:lnTo>
                  <a:pt x="622" y="1302"/>
                </a:lnTo>
                <a:lnTo>
                  <a:pt x="391" y="1341"/>
                </a:lnTo>
                <a:lnTo>
                  <a:pt x="352" y="1495"/>
                </a:lnTo>
                <a:lnTo>
                  <a:pt x="170" y="1562"/>
                </a:lnTo>
                <a:lnTo>
                  <a:pt x="159" y="1644"/>
                </a:lnTo>
                <a:lnTo>
                  <a:pt x="27" y="1805"/>
                </a:lnTo>
                <a:lnTo>
                  <a:pt x="88" y="1898"/>
                </a:lnTo>
                <a:lnTo>
                  <a:pt x="11" y="2031"/>
                </a:lnTo>
                <a:lnTo>
                  <a:pt x="0" y="2334"/>
                </a:lnTo>
                <a:lnTo>
                  <a:pt x="154" y="2439"/>
                </a:lnTo>
                <a:lnTo>
                  <a:pt x="258" y="2478"/>
                </a:lnTo>
                <a:lnTo>
                  <a:pt x="292" y="2439"/>
                </a:lnTo>
                <a:lnTo>
                  <a:pt x="413" y="2461"/>
                </a:lnTo>
                <a:lnTo>
                  <a:pt x="501" y="2401"/>
                </a:lnTo>
                <a:lnTo>
                  <a:pt x="595" y="2390"/>
                </a:lnTo>
                <a:lnTo>
                  <a:pt x="743" y="2456"/>
                </a:lnTo>
                <a:lnTo>
                  <a:pt x="771" y="2853"/>
                </a:lnTo>
                <a:lnTo>
                  <a:pt x="622" y="2925"/>
                </a:lnTo>
                <a:lnTo>
                  <a:pt x="611" y="3068"/>
                </a:lnTo>
                <a:lnTo>
                  <a:pt x="666" y="3173"/>
                </a:lnTo>
                <a:lnTo>
                  <a:pt x="716" y="3223"/>
                </a:lnTo>
                <a:lnTo>
                  <a:pt x="688" y="3273"/>
                </a:lnTo>
                <a:lnTo>
                  <a:pt x="710" y="3350"/>
                </a:lnTo>
                <a:lnTo>
                  <a:pt x="606" y="3394"/>
                </a:lnTo>
                <a:lnTo>
                  <a:pt x="561" y="3366"/>
                </a:lnTo>
                <a:lnTo>
                  <a:pt x="595" y="3488"/>
                </a:lnTo>
                <a:lnTo>
                  <a:pt x="688" y="3493"/>
                </a:lnTo>
                <a:lnTo>
                  <a:pt x="721" y="3582"/>
                </a:lnTo>
                <a:lnTo>
                  <a:pt x="639" y="3653"/>
                </a:lnTo>
                <a:lnTo>
                  <a:pt x="716" y="3780"/>
                </a:lnTo>
                <a:lnTo>
                  <a:pt x="716" y="3896"/>
                </a:lnTo>
                <a:lnTo>
                  <a:pt x="898" y="4034"/>
                </a:lnTo>
                <a:lnTo>
                  <a:pt x="1074" y="3852"/>
                </a:lnTo>
                <a:lnTo>
                  <a:pt x="1256" y="3869"/>
                </a:lnTo>
                <a:lnTo>
                  <a:pt x="1360" y="3708"/>
                </a:lnTo>
                <a:lnTo>
                  <a:pt x="1537" y="3653"/>
                </a:lnTo>
                <a:lnTo>
                  <a:pt x="1608" y="3675"/>
                </a:lnTo>
                <a:lnTo>
                  <a:pt x="1680" y="3615"/>
                </a:lnTo>
                <a:lnTo>
                  <a:pt x="1674" y="3515"/>
                </a:lnTo>
                <a:lnTo>
                  <a:pt x="1917" y="3504"/>
                </a:lnTo>
                <a:lnTo>
                  <a:pt x="1983" y="3388"/>
                </a:lnTo>
                <a:lnTo>
                  <a:pt x="1966" y="3322"/>
                </a:lnTo>
                <a:lnTo>
                  <a:pt x="2198" y="2914"/>
                </a:lnTo>
                <a:lnTo>
                  <a:pt x="2600" y="3057"/>
                </a:lnTo>
                <a:lnTo>
                  <a:pt x="2798" y="3101"/>
                </a:lnTo>
                <a:lnTo>
                  <a:pt x="2837" y="3085"/>
                </a:lnTo>
                <a:lnTo>
                  <a:pt x="2919" y="3063"/>
                </a:lnTo>
                <a:lnTo>
                  <a:pt x="3189" y="3267"/>
                </a:lnTo>
                <a:lnTo>
                  <a:pt x="3498" y="3228"/>
                </a:lnTo>
                <a:lnTo>
                  <a:pt x="3570" y="3300"/>
                </a:lnTo>
                <a:lnTo>
                  <a:pt x="3663" y="3267"/>
                </a:lnTo>
                <a:lnTo>
                  <a:pt x="3680" y="3234"/>
                </a:lnTo>
                <a:lnTo>
                  <a:pt x="3740" y="3173"/>
                </a:lnTo>
                <a:lnTo>
                  <a:pt x="3740" y="3173"/>
                </a:lnTo>
                <a:lnTo>
                  <a:pt x="3751" y="3175"/>
                </a:lnTo>
                <a:lnTo>
                  <a:pt x="3762" y="3175"/>
                </a:lnTo>
                <a:lnTo>
                  <a:pt x="3776" y="3173"/>
                </a:lnTo>
                <a:lnTo>
                  <a:pt x="3789" y="3172"/>
                </a:lnTo>
                <a:lnTo>
                  <a:pt x="3794" y="3169"/>
                </a:lnTo>
                <a:lnTo>
                  <a:pt x="3798" y="3166"/>
                </a:lnTo>
                <a:lnTo>
                  <a:pt x="3802" y="3162"/>
                </a:lnTo>
                <a:lnTo>
                  <a:pt x="3805" y="3158"/>
                </a:lnTo>
                <a:lnTo>
                  <a:pt x="3806" y="3152"/>
                </a:lnTo>
                <a:lnTo>
                  <a:pt x="3806" y="3146"/>
                </a:lnTo>
                <a:lnTo>
                  <a:pt x="3806" y="3146"/>
                </a:lnTo>
                <a:lnTo>
                  <a:pt x="3804" y="3115"/>
                </a:lnTo>
                <a:lnTo>
                  <a:pt x="3802" y="3086"/>
                </a:lnTo>
                <a:lnTo>
                  <a:pt x="3801" y="3057"/>
                </a:lnTo>
                <a:lnTo>
                  <a:pt x="3724" y="2991"/>
                </a:lnTo>
                <a:lnTo>
                  <a:pt x="3757" y="2908"/>
                </a:lnTo>
                <a:lnTo>
                  <a:pt x="3663" y="2853"/>
                </a:lnTo>
                <a:lnTo>
                  <a:pt x="3548" y="2853"/>
                </a:lnTo>
                <a:lnTo>
                  <a:pt x="3503" y="2903"/>
                </a:lnTo>
                <a:lnTo>
                  <a:pt x="3228" y="2963"/>
                </a:lnTo>
                <a:lnTo>
                  <a:pt x="3195" y="2930"/>
                </a:lnTo>
                <a:lnTo>
                  <a:pt x="3085" y="2859"/>
                </a:lnTo>
                <a:lnTo>
                  <a:pt x="3085" y="2792"/>
                </a:lnTo>
                <a:lnTo>
                  <a:pt x="2964" y="2654"/>
                </a:lnTo>
                <a:lnTo>
                  <a:pt x="2925" y="2533"/>
                </a:lnTo>
                <a:lnTo>
                  <a:pt x="3046" y="2285"/>
                </a:lnTo>
                <a:lnTo>
                  <a:pt x="3107" y="2224"/>
                </a:lnTo>
                <a:lnTo>
                  <a:pt x="3090" y="2108"/>
                </a:lnTo>
                <a:lnTo>
                  <a:pt x="3140" y="1987"/>
                </a:lnTo>
                <a:lnTo>
                  <a:pt x="3140" y="1920"/>
                </a:lnTo>
                <a:lnTo>
                  <a:pt x="3195" y="1882"/>
                </a:lnTo>
                <a:lnTo>
                  <a:pt x="3256" y="1832"/>
                </a:lnTo>
                <a:lnTo>
                  <a:pt x="3245" y="1705"/>
                </a:lnTo>
                <a:lnTo>
                  <a:pt x="3079" y="1733"/>
                </a:lnTo>
                <a:lnTo>
                  <a:pt x="2892" y="1694"/>
                </a:lnTo>
                <a:lnTo>
                  <a:pt x="2815" y="1656"/>
                </a:lnTo>
                <a:lnTo>
                  <a:pt x="2826" y="1380"/>
                </a:lnTo>
                <a:lnTo>
                  <a:pt x="2925" y="1247"/>
                </a:lnTo>
                <a:lnTo>
                  <a:pt x="2925" y="1164"/>
                </a:lnTo>
                <a:lnTo>
                  <a:pt x="2881" y="1126"/>
                </a:lnTo>
                <a:lnTo>
                  <a:pt x="2881" y="1093"/>
                </a:lnTo>
                <a:lnTo>
                  <a:pt x="2947" y="1065"/>
                </a:lnTo>
                <a:lnTo>
                  <a:pt x="2947" y="955"/>
                </a:lnTo>
                <a:lnTo>
                  <a:pt x="3046" y="872"/>
                </a:lnTo>
                <a:lnTo>
                  <a:pt x="2875" y="789"/>
                </a:lnTo>
                <a:lnTo>
                  <a:pt x="2914" y="684"/>
                </a:lnTo>
                <a:lnTo>
                  <a:pt x="3019" y="568"/>
                </a:lnTo>
                <a:lnTo>
                  <a:pt x="2897" y="530"/>
                </a:lnTo>
                <a:lnTo>
                  <a:pt x="2859" y="491"/>
                </a:lnTo>
                <a:lnTo>
                  <a:pt x="2688" y="491"/>
                </a:lnTo>
                <a:lnTo>
                  <a:pt x="2639" y="469"/>
                </a:lnTo>
                <a:lnTo>
                  <a:pt x="2512" y="475"/>
                </a:lnTo>
                <a:lnTo>
                  <a:pt x="2512" y="403"/>
                </a:lnTo>
                <a:lnTo>
                  <a:pt x="2440" y="397"/>
                </a:lnTo>
                <a:lnTo>
                  <a:pt x="2363" y="353"/>
                </a:lnTo>
                <a:lnTo>
                  <a:pt x="2302" y="199"/>
                </a:lnTo>
                <a:lnTo>
                  <a:pt x="2242" y="154"/>
                </a:lnTo>
                <a:lnTo>
                  <a:pt x="2165" y="16"/>
                </a:lnTo>
                <a:lnTo>
                  <a:pt x="2121" y="0"/>
                </a:lnTo>
                <a:lnTo>
                  <a:pt x="2071" y="171"/>
                </a:lnTo>
                <a:lnTo>
                  <a:pt x="1928" y="270"/>
                </a:lnTo>
                <a:lnTo>
                  <a:pt x="1818" y="276"/>
                </a:lnTo>
                <a:lnTo>
                  <a:pt x="1768" y="303"/>
                </a:lnTo>
                <a:lnTo>
                  <a:pt x="1685" y="303"/>
                </a:lnTo>
                <a:lnTo>
                  <a:pt x="1718" y="486"/>
                </a:lnTo>
                <a:lnTo>
                  <a:pt x="1746" y="568"/>
                </a:lnTo>
                <a:lnTo>
                  <a:pt x="1746" y="624"/>
                </a:lnTo>
                <a:lnTo>
                  <a:pt x="1630" y="601"/>
                </a:lnTo>
                <a:lnTo>
                  <a:pt x="1586" y="673"/>
                </a:lnTo>
                <a:lnTo>
                  <a:pt x="1570" y="800"/>
                </a:lnTo>
                <a:lnTo>
                  <a:pt x="1581" y="850"/>
                </a:lnTo>
                <a:lnTo>
                  <a:pt x="1471" y="855"/>
                </a:lnTo>
                <a:lnTo>
                  <a:pt x="1415" y="922"/>
                </a:lnTo>
                <a:lnTo>
                  <a:pt x="1261" y="933"/>
                </a:lnTo>
                <a:close/>
              </a:path>
            </a:pathLst>
          </a:custGeom>
          <a:solidFill>
            <a:srgbClr val="00CC00"/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4" name="円: 塗りつぶしなし 13">
            <a:extLst>
              <a:ext uri="{FF2B5EF4-FFF2-40B4-BE49-F238E27FC236}">
                <a16:creationId xmlns:a16="http://schemas.microsoft.com/office/drawing/2014/main" id="{F511CCAA-90BF-E538-8B93-ACEC4E6CF0DB}"/>
              </a:ext>
            </a:extLst>
          </p:cNvPr>
          <p:cNvSpPr/>
          <p:nvPr/>
        </p:nvSpPr>
        <p:spPr bwMode="auto">
          <a:xfrm>
            <a:off x="5455959" y="3450864"/>
            <a:ext cx="1280082" cy="1280082"/>
          </a:xfrm>
          <a:prstGeom prst="donut">
            <a:avLst>
              <a:gd name="adj" fmla="val 17551"/>
            </a:avLst>
          </a:prstGeom>
          <a:solidFill>
            <a:srgbClr val="FF0000">
              <a:alpha val="50196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フリーフォーム: 図形 14">
            <a:extLst>
              <a:ext uri="{FF2B5EF4-FFF2-40B4-BE49-F238E27FC236}">
                <a16:creationId xmlns:a16="http://schemas.microsoft.com/office/drawing/2014/main" id="{5F54EA34-9D98-9C42-14D6-4B5D1BCF42CE}"/>
              </a:ext>
            </a:extLst>
          </p:cNvPr>
          <p:cNvSpPr/>
          <p:nvPr/>
        </p:nvSpPr>
        <p:spPr bwMode="auto">
          <a:xfrm>
            <a:off x="1778505" y="3591924"/>
            <a:ext cx="1093774" cy="1093774"/>
          </a:xfrm>
          <a:custGeom>
            <a:avLst/>
            <a:gdLst>
              <a:gd name="connsiteX0" fmla="*/ 183545 w 1093774"/>
              <a:gd name="connsiteY0" fmla="*/ 0 h 1093774"/>
              <a:gd name="connsiteX1" fmla="*/ 546887 w 1093774"/>
              <a:gd name="connsiteY1" fmla="*/ 363341 h 1093774"/>
              <a:gd name="connsiteX2" fmla="*/ 910229 w 1093774"/>
              <a:gd name="connsiteY2" fmla="*/ 0 h 1093774"/>
              <a:gd name="connsiteX3" fmla="*/ 1093774 w 1093774"/>
              <a:gd name="connsiteY3" fmla="*/ 183545 h 1093774"/>
              <a:gd name="connsiteX4" fmla="*/ 730433 w 1093774"/>
              <a:gd name="connsiteY4" fmla="*/ 546887 h 1093774"/>
              <a:gd name="connsiteX5" fmla="*/ 1093774 w 1093774"/>
              <a:gd name="connsiteY5" fmla="*/ 910229 h 1093774"/>
              <a:gd name="connsiteX6" fmla="*/ 910229 w 1093774"/>
              <a:gd name="connsiteY6" fmla="*/ 1093774 h 1093774"/>
              <a:gd name="connsiteX7" fmla="*/ 546887 w 1093774"/>
              <a:gd name="connsiteY7" fmla="*/ 730433 h 1093774"/>
              <a:gd name="connsiteX8" fmla="*/ 183545 w 1093774"/>
              <a:gd name="connsiteY8" fmla="*/ 1093774 h 1093774"/>
              <a:gd name="connsiteX9" fmla="*/ 0 w 1093774"/>
              <a:gd name="connsiteY9" fmla="*/ 910229 h 1093774"/>
              <a:gd name="connsiteX10" fmla="*/ 363341 w 1093774"/>
              <a:gd name="connsiteY10" fmla="*/ 546887 h 1093774"/>
              <a:gd name="connsiteX11" fmla="*/ 0 w 1093774"/>
              <a:gd name="connsiteY11" fmla="*/ 183545 h 1093774"/>
              <a:gd name="connsiteX12" fmla="*/ 183545 w 1093774"/>
              <a:gd name="connsiteY12" fmla="*/ 0 h 10937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093774" h="1093774">
                <a:moveTo>
                  <a:pt x="183545" y="0"/>
                </a:moveTo>
                <a:lnTo>
                  <a:pt x="546887" y="363341"/>
                </a:lnTo>
                <a:lnTo>
                  <a:pt x="910229" y="0"/>
                </a:lnTo>
                <a:lnTo>
                  <a:pt x="1093774" y="183545"/>
                </a:lnTo>
                <a:lnTo>
                  <a:pt x="730433" y="546887"/>
                </a:lnTo>
                <a:lnTo>
                  <a:pt x="1093774" y="910229"/>
                </a:lnTo>
                <a:lnTo>
                  <a:pt x="910229" y="1093774"/>
                </a:lnTo>
                <a:lnTo>
                  <a:pt x="546887" y="730433"/>
                </a:lnTo>
                <a:lnTo>
                  <a:pt x="183545" y="1093774"/>
                </a:lnTo>
                <a:lnTo>
                  <a:pt x="0" y="910229"/>
                </a:lnTo>
                <a:lnTo>
                  <a:pt x="363341" y="546887"/>
                </a:lnTo>
                <a:lnTo>
                  <a:pt x="0" y="183545"/>
                </a:lnTo>
                <a:lnTo>
                  <a:pt x="183545" y="0"/>
                </a:lnTo>
                <a:close/>
              </a:path>
            </a:pathLst>
          </a:custGeom>
          <a:solidFill>
            <a:srgbClr val="FF0000">
              <a:alpha val="50196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6" name="フリーフォーム: 図形 15">
            <a:extLst>
              <a:ext uri="{FF2B5EF4-FFF2-40B4-BE49-F238E27FC236}">
                <a16:creationId xmlns:a16="http://schemas.microsoft.com/office/drawing/2014/main" id="{5BFBC997-34EB-7A1A-6168-7113032F92F0}"/>
              </a:ext>
            </a:extLst>
          </p:cNvPr>
          <p:cNvSpPr/>
          <p:nvPr/>
        </p:nvSpPr>
        <p:spPr bwMode="auto">
          <a:xfrm>
            <a:off x="9300987" y="3591924"/>
            <a:ext cx="1093774" cy="1093774"/>
          </a:xfrm>
          <a:custGeom>
            <a:avLst/>
            <a:gdLst>
              <a:gd name="connsiteX0" fmla="*/ 183545 w 1093774"/>
              <a:gd name="connsiteY0" fmla="*/ 0 h 1093774"/>
              <a:gd name="connsiteX1" fmla="*/ 546887 w 1093774"/>
              <a:gd name="connsiteY1" fmla="*/ 363341 h 1093774"/>
              <a:gd name="connsiteX2" fmla="*/ 910229 w 1093774"/>
              <a:gd name="connsiteY2" fmla="*/ 0 h 1093774"/>
              <a:gd name="connsiteX3" fmla="*/ 1093774 w 1093774"/>
              <a:gd name="connsiteY3" fmla="*/ 183545 h 1093774"/>
              <a:gd name="connsiteX4" fmla="*/ 730433 w 1093774"/>
              <a:gd name="connsiteY4" fmla="*/ 546887 h 1093774"/>
              <a:gd name="connsiteX5" fmla="*/ 1093774 w 1093774"/>
              <a:gd name="connsiteY5" fmla="*/ 910229 h 1093774"/>
              <a:gd name="connsiteX6" fmla="*/ 910229 w 1093774"/>
              <a:gd name="connsiteY6" fmla="*/ 1093774 h 1093774"/>
              <a:gd name="connsiteX7" fmla="*/ 546887 w 1093774"/>
              <a:gd name="connsiteY7" fmla="*/ 730433 h 1093774"/>
              <a:gd name="connsiteX8" fmla="*/ 183545 w 1093774"/>
              <a:gd name="connsiteY8" fmla="*/ 1093774 h 1093774"/>
              <a:gd name="connsiteX9" fmla="*/ 0 w 1093774"/>
              <a:gd name="connsiteY9" fmla="*/ 910229 h 1093774"/>
              <a:gd name="connsiteX10" fmla="*/ 363341 w 1093774"/>
              <a:gd name="connsiteY10" fmla="*/ 546887 h 1093774"/>
              <a:gd name="connsiteX11" fmla="*/ 0 w 1093774"/>
              <a:gd name="connsiteY11" fmla="*/ 183545 h 1093774"/>
              <a:gd name="connsiteX12" fmla="*/ 183545 w 1093774"/>
              <a:gd name="connsiteY12" fmla="*/ 0 h 10937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093774" h="1093774">
                <a:moveTo>
                  <a:pt x="183545" y="0"/>
                </a:moveTo>
                <a:lnTo>
                  <a:pt x="546887" y="363341"/>
                </a:lnTo>
                <a:lnTo>
                  <a:pt x="910229" y="0"/>
                </a:lnTo>
                <a:lnTo>
                  <a:pt x="1093774" y="183545"/>
                </a:lnTo>
                <a:lnTo>
                  <a:pt x="730433" y="546887"/>
                </a:lnTo>
                <a:lnTo>
                  <a:pt x="1093774" y="910229"/>
                </a:lnTo>
                <a:lnTo>
                  <a:pt x="910229" y="1093774"/>
                </a:lnTo>
                <a:lnTo>
                  <a:pt x="546887" y="730433"/>
                </a:lnTo>
                <a:lnTo>
                  <a:pt x="183545" y="1093774"/>
                </a:lnTo>
                <a:lnTo>
                  <a:pt x="0" y="910229"/>
                </a:lnTo>
                <a:lnTo>
                  <a:pt x="363341" y="546887"/>
                </a:lnTo>
                <a:lnTo>
                  <a:pt x="0" y="183545"/>
                </a:lnTo>
                <a:lnTo>
                  <a:pt x="183545" y="0"/>
                </a:lnTo>
                <a:close/>
              </a:path>
            </a:pathLst>
          </a:custGeom>
          <a:solidFill>
            <a:srgbClr val="FF0000">
              <a:alpha val="50196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066775F0-94B3-390E-A256-A1C5F1CA1406}"/>
              </a:ext>
            </a:extLst>
          </p:cNvPr>
          <p:cNvSpPr txBox="1"/>
          <p:nvPr/>
        </p:nvSpPr>
        <p:spPr>
          <a:xfrm>
            <a:off x="3849234" y="1269645"/>
            <a:ext cx="44935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800" b="1" dirty="0">
                <a:latin typeface="+mj-ea"/>
                <a:ea typeface="+mj-ea"/>
              </a:rPr>
              <a:t>滋賀県はどれ？</a:t>
            </a:r>
            <a:endParaRPr kumimoji="1" lang="ja-JP" altLang="en-US" sz="48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802820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70D04D8-C864-AEDA-CACE-0D48100AFD87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02/10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8" name="Freeform 9">
            <a:extLst>
              <a:ext uri="{FF2B5EF4-FFF2-40B4-BE49-F238E27FC236}">
                <a16:creationId xmlns:a16="http://schemas.microsoft.com/office/drawing/2014/main" id="{22FD848A-35B6-9061-E8EA-A1836C2021FA}"/>
              </a:ext>
            </a:extLst>
          </p:cNvPr>
          <p:cNvSpPr>
            <a:spLocks/>
          </p:cNvSpPr>
          <p:nvPr/>
        </p:nvSpPr>
        <p:spPr bwMode="auto">
          <a:xfrm rot="10800000">
            <a:off x="4641660" y="2459272"/>
            <a:ext cx="2283998" cy="3158346"/>
          </a:xfrm>
          <a:custGeom>
            <a:avLst/>
            <a:gdLst>
              <a:gd name="T0" fmla="*/ 1134 w 1280"/>
              <a:gd name="T1" fmla="*/ 23 h 1769"/>
              <a:gd name="T2" fmla="*/ 1102 w 1280"/>
              <a:gd name="T3" fmla="*/ 44 h 1769"/>
              <a:gd name="T4" fmla="*/ 978 w 1280"/>
              <a:gd name="T5" fmla="*/ 237 h 1769"/>
              <a:gd name="T6" fmla="*/ 937 w 1280"/>
              <a:gd name="T7" fmla="*/ 259 h 1769"/>
              <a:gd name="T8" fmla="*/ 837 w 1280"/>
              <a:gd name="T9" fmla="*/ 334 h 1769"/>
              <a:gd name="T10" fmla="*/ 741 w 1280"/>
              <a:gd name="T11" fmla="*/ 402 h 1769"/>
              <a:gd name="T12" fmla="*/ 630 w 1280"/>
              <a:gd name="T13" fmla="*/ 592 h 1769"/>
              <a:gd name="T14" fmla="*/ 577 w 1280"/>
              <a:gd name="T15" fmla="*/ 593 h 1769"/>
              <a:gd name="T16" fmla="*/ 538 w 1280"/>
              <a:gd name="T17" fmla="*/ 632 h 1769"/>
              <a:gd name="T18" fmla="*/ 502 w 1280"/>
              <a:gd name="T19" fmla="*/ 674 h 1769"/>
              <a:gd name="T20" fmla="*/ 438 w 1280"/>
              <a:gd name="T21" fmla="*/ 795 h 1769"/>
              <a:gd name="T22" fmla="*/ 404 w 1280"/>
              <a:gd name="T23" fmla="*/ 832 h 1769"/>
              <a:gd name="T24" fmla="*/ 372 w 1280"/>
              <a:gd name="T25" fmla="*/ 943 h 1769"/>
              <a:gd name="T26" fmla="*/ 331 w 1280"/>
              <a:gd name="T27" fmla="*/ 944 h 1769"/>
              <a:gd name="T28" fmla="*/ 250 w 1280"/>
              <a:gd name="T29" fmla="*/ 1177 h 1769"/>
              <a:gd name="T30" fmla="*/ 168 w 1280"/>
              <a:gd name="T31" fmla="*/ 1211 h 1769"/>
              <a:gd name="T32" fmla="*/ 101 w 1280"/>
              <a:gd name="T33" fmla="*/ 1178 h 1769"/>
              <a:gd name="T34" fmla="*/ 85 w 1280"/>
              <a:gd name="T35" fmla="*/ 1217 h 1769"/>
              <a:gd name="T36" fmla="*/ 19 w 1280"/>
              <a:gd name="T37" fmla="*/ 1305 h 1769"/>
              <a:gd name="T38" fmla="*/ 6 w 1280"/>
              <a:gd name="T39" fmla="*/ 1337 h 1769"/>
              <a:gd name="T40" fmla="*/ 10 w 1280"/>
              <a:gd name="T41" fmla="*/ 1401 h 1769"/>
              <a:gd name="T42" fmla="*/ 37 w 1280"/>
              <a:gd name="T43" fmla="*/ 1424 h 1769"/>
              <a:gd name="T44" fmla="*/ 63 w 1280"/>
              <a:gd name="T45" fmla="*/ 1470 h 1769"/>
              <a:gd name="T46" fmla="*/ 73 w 1280"/>
              <a:gd name="T47" fmla="*/ 1526 h 1769"/>
              <a:gd name="T48" fmla="*/ 132 w 1280"/>
              <a:gd name="T49" fmla="*/ 1517 h 1769"/>
              <a:gd name="T50" fmla="*/ 198 w 1280"/>
              <a:gd name="T51" fmla="*/ 1492 h 1769"/>
              <a:gd name="T52" fmla="*/ 231 w 1280"/>
              <a:gd name="T53" fmla="*/ 1500 h 1769"/>
              <a:gd name="T54" fmla="*/ 215 w 1280"/>
              <a:gd name="T55" fmla="*/ 1544 h 1769"/>
              <a:gd name="T56" fmla="*/ 154 w 1280"/>
              <a:gd name="T57" fmla="*/ 1657 h 1769"/>
              <a:gd name="T58" fmla="*/ 226 w 1280"/>
              <a:gd name="T59" fmla="*/ 1666 h 1769"/>
              <a:gd name="T60" fmla="*/ 259 w 1280"/>
              <a:gd name="T61" fmla="*/ 1740 h 1769"/>
              <a:gd name="T62" fmla="*/ 303 w 1280"/>
              <a:gd name="T63" fmla="*/ 1765 h 1769"/>
              <a:gd name="T64" fmla="*/ 397 w 1280"/>
              <a:gd name="T65" fmla="*/ 1719 h 1769"/>
              <a:gd name="T66" fmla="*/ 515 w 1280"/>
              <a:gd name="T67" fmla="*/ 1704 h 1769"/>
              <a:gd name="T68" fmla="*/ 574 w 1280"/>
              <a:gd name="T69" fmla="*/ 1659 h 1769"/>
              <a:gd name="T70" fmla="*/ 634 w 1280"/>
              <a:gd name="T71" fmla="*/ 1603 h 1769"/>
              <a:gd name="T72" fmla="*/ 785 w 1280"/>
              <a:gd name="T73" fmla="*/ 1541 h 1769"/>
              <a:gd name="T74" fmla="*/ 936 w 1280"/>
              <a:gd name="T75" fmla="*/ 1476 h 1769"/>
              <a:gd name="T76" fmla="*/ 1033 w 1280"/>
              <a:gd name="T77" fmla="*/ 1427 h 1769"/>
              <a:gd name="T78" fmla="*/ 1018 w 1280"/>
              <a:gd name="T79" fmla="*/ 1401 h 1769"/>
              <a:gd name="T80" fmla="*/ 959 w 1280"/>
              <a:gd name="T81" fmla="*/ 1286 h 1769"/>
              <a:gd name="T82" fmla="*/ 919 w 1280"/>
              <a:gd name="T83" fmla="*/ 1259 h 1769"/>
              <a:gd name="T84" fmla="*/ 897 w 1280"/>
              <a:gd name="T85" fmla="*/ 1187 h 1769"/>
              <a:gd name="T86" fmla="*/ 834 w 1280"/>
              <a:gd name="T87" fmla="*/ 1093 h 1769"/>
              <a:gd name="T88" fmla="*/ 833 w 1280"/>
              <a:gd name="T89" fmla="*/ 985 h 1769"/>
              <a:gd name="T90" fmla="*/ 838 w 1280"/>
              <a:gd name="T91" fmla="*/ 848 h 1769"/>
              <a:gd name="T92" fmla="*/ 830 w 1280"/>
              <a:gd name="T93" fmla="*/ 792 h 1769"/>
              <a:gd name="T94" fmla="*/ 965 w 1280"/>
              <a:gd name="T95" fmla="*/ 630 h 1769"/>
              <a:gd name="T96" fmla="*/ 1036 w 1280"/>
              <a:gd name="T97" fmla="*/ 517 h 1769"/>
              <a:gd name="T98" fmla="*/ 1090 w 1280"/>
              <a:gd name="T99" fmla="*/ 474 h 1769"/>
              <a:gd name="T100" fmla="*/ 1131 w 1280"/>
              <a:gd name="T101" fmla="*/ 427 h 1769"/>
              <a:gd name="T102" fmla="*/ 1162 w 1280"/>
              <a:gd name="T103" fmla="*/ 383 h 1769"/>
              <a:gd name="T104" fmla="*/ 1175 w 1280"/>
              <a:gd name="T105" fmla="*/ 280 h 1769"/>
              <a:gd name="T106" fmla="*/ 1270 w 1280"/>
              <a:gd name="T107" fmla="*/ 168 h 1769"/>
              <a:gd name="T108" fmla="*/ 1275 w 1280"/>
              <a:gd name="T109" fmla="*/ 95 h 1769"/>
              <a:gd name="T110" fmla="*/ 1250 w 1280"/>
              <a:gd name="T111" fmla="*/ 67 h 17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80" h="1769">
                <a:moveTo>
                  <a:pt x="1202" y="0"/>
                </a:moveTo>
                <a:lnTo>
                  <a:pt x="1202" y="0"/>
                </a:lnTo>
                <a:lnTo>
                  <a:pt x="1168" y="8"/>
                </a:lnTo>
                <a:lnTo>
                  <a:pt x="1144" y="17"/>
                </a:lnTo>
                <a:lnTo>
                  <a:pt x="1137" y="20"/>
                </a:lnTo>
                <a:lnTo>
                  <a:pt x="1134" y="23"/>
                </a:lnTo>
                <a:lnTo>
                  <a:pt x="1134" y="23"/>
                </a:lnTo>
                <a:lnTo>
                  <a:pt x="1134" y="26"/>
                </a:lnTo>
                <a:lnTo>
                  <a:pt x="1130" y="28"/>
                </a:lnTo>
                <a:lnTo>
                  <a:pt x="1121" y="31"/>
                </a:lnTo>
                <a:lnTo>
                  <a:pt x="1109" y="35"/>
                </a:lnTo>
                <a:lnTo>
                  <a:pt x="1105" y="39"/>
                </a:lnTo>
                <a:lnTo>
                  <a:pt x="1102" y="44"/>
                </a:lnTo>
                <a:lnTo>
                  <a:pt x="1102" y="44"/>
                </a:lnTo>
                <a:lnTo>
                  <a:pt x="1086" y="72"/>
                </a:lnTo>
                <a:lnTo>
                  <a:pt x="1053" y="125"/>
                </a:lnTo>
                <a:lnTo>
                  <a:pt x="1005" y="206"/>
                </a:lnTo>
                <a:lnTo>
                  <a:pt x="1005" y="206"/>
                </a:lnTo>
                <a:lnTo>
                  <a:pt x="990" y="224"/>
                </a:lnTo>
                <a:lnTo>
                  <a:pt x="978" y="237"/>
                </a:lnTo>
                <a:lnTo>
                  <a:pt x="978" y="237"/>
                </a:lnTo>
                <a:lnTo>
                  <a:pt x="971" y="243"/>
                </a:lnTo>
                <a:lnTo>
                  <a:pt x="961" y="250"/>
                </a:lnTo>
                <a:lnTo>
                  <a:pt x="949" y="256"/>
                </a:lnTo>
                <a:lnTo>
                  <a:pt x="943" y="257"/>
                </a:lnTo>
                <a:lnTo>
                  <a:pt x="938" y="257"/>
                </a:lnTo>
                <a:lnTo>
                  <a:pt x="938" y="257"/>
                </a:lnTo>
                <a:lnTo>
                  <a:pt x="937" y="259"/>
                </a:lnTo>
                <a:lnTo>
                  <a:pt x="934" y="259"/>
                </a:lnTo>
                <a:lnTo>
                  <a:pt x="928" y="265"/>
                </a:lnTo>
                <a:lnTo>
                  <a:pt x="912" y="283"/>
                </a:lnTo>
                <a:lnTo>
                  <a:pt x="899" y="300"/>
                </a:lnTo>
                <a:lnTo>
                  <a:pt x="893" y="308"/>
                </a:lnTo>
                <a:lnTo>
                  <a:pt x="875" y="308"/>
                </a:lnTo>
                <a:lnTo>
                  <a:pt x="837" y="334"/>
                </a:lnTo>
                <a:lnTo>
                  <a:pt x="800" y="337"/>
                </a:lnTo>
                <a:lnTo>
                  <a:pt x="769" y="361"/>
                </a:lnTo>
                <a:lnTo>
                  <a:pt x="769" y="361"/>
                </a:lnTo>
                <a:lnTo>
                  <a:pt x="756" y="378"/>
                </a:lnTo>
                <a:lnTo>
                  <a:pt x="747" y="392"/>
                </a:lnTo>
                <a:lnTo>
                  <a:pt x="741" y="402"/>
                </a:lnTo>
                <a:lnTo>
                  <a:pt x="741" y="402"/>
                </a:lnTo>
                <a:lnTo>
                  <a:pt x="725" y="433"/>
                </a:lnTo>
                <a:lnTo>
                  <a:pt x="690" y="495"/>
                </a:lnTo>
                <a:lnTo>
                  <a:pt x="653" y="557"/>
                </a:lnTo>
                <a:lnTo>
                  <a:pt x="640" y="577"/>
                </a:lnTo>
                <a:lnTo>
                  <a:pt x="632" y="589"/>
                </a:lnTo>
                <a:lnTo>
                  <a:pt x="632" y="589"/>
                </a:lnTo>
                <a:lnTo>
                  <a:pt x="630" y="592"/>
                </a:lnTo>
                <a:lnTo>
                  <a:pt x="630" y="593"/>
                </a:lnTo>
                <a:lnTo>
                  <a:pt x="630" y="598"/>
                </a:lnTo>
                <a:lnTo>
                  <a:pt x="630" y="598"/>
                </a:lnTo>
                <a:lnTo>
                  <a:pt x="627" y="598"/>
                </a:lnTo>
                <a:lnTo>
                  <a:pt x="610" y="596"/>
                </a:lnTo>
                <a:lnTo>
                  <a:pt x="610" y="596"/>
                </a:lnTo>
                <a:lnTo>
                  <a:pt x="577" y="593"/>
                </a:lnTo>
                <a:lnTo>
                  <a:pt x="563" y="592"/>
                </a:lnTo>
                <a:lnTo>
                  <a:pt x="563" y="592"/>
                </a:lnTo>
                <a:lnTo>
                  <a:pt x="559" y="598"/>
                </a:lnTo>
                <a:lnTo>
                  <a:pt x="552" y="608"/>
                </a:lnTo>
                <a:lnTo>
                  <a:pt x="543" y="623"/>
                </a:lnTo>
                <a:lnTo>
                  <a:pt x="543" y="623"/>
                </a:lnTo>
                <a:lnTo>
                  <a:pt x="538" y="632"/>
                </a:lnTo>
                <a:lnTo>
                  <a:pt x="528" y="649"/>
                </a:lnTo>
                <a:lnTo>
                  <a:pt x="521" y="658"/>
                </a:lnTo>
                <a:lnTo>
                  <a:pt x="515" y="667"/>
                </a:lnTo>
                <a:lnTo>
                  <a:pt x="507" y="673"/>
                </a:lnTo>
                <a:lnTo>
                  <a:pt x="504" y="674"/>
                </a:lnTo>
                <a:lnTo>
                  <a:pt x="502" y="674"/>
                </a:lnTo>
                <a:lnTo>
                  <a:pt x="502" y="674"/>
                </a:lnTo>
                <a:lnTo>
                  <a:pt x="487" y="676"/>
                </a:lnTo>
                <a:lnTo>
                  <a:pt x="482" y="674"/>
                </a:lnTo>
                <a:lnTo>
                  <a:pt x="482" y="674"/>
                </a:lnTo>
                <a:lnTo>
                  <a:pt x="468" y="720"/>
                </a:lnTo>
                <a:lnTo>
                  <a:pt x="453" y="758"/>
                </a:lnTo>
                <a:lnTo>
                  <a:pt x="438" y="795"/>
                </a:lnTo>
                <a:lnTo>
                  <a:pt x="438" y="795"/>
                </a:lnTo>
                <a:lnTo>
                  <a:pt x="432" y="807"/>
                </a:lnTo>
                <a:lnTo>
                  <a:pt x="426" y="817"/>
                </a:lnTo>
                <a:lnTo>
                  <a:pt x="421" y="823"/>
                </a:lnTo>
                <a:lnTo>
                  <a:pt x="415" y="826"/>
                </a:lnTo>
                <a:lnTo>
                  <a:pt x="406" y="831"/>
                </a:lnTo>
                <a:lnTo>
                  <a:pt x="404" y="831"/>
                </a:lnTo>
                <a:lnTo>
                  <a:pt x="404" y="832"/>
                </a:lnTo>
                <a:lnTo>
                  <a:pt x="404" y="832"/>
                </a:lnTo>
                <a:lnTo>
                  <a:pt x="401" y="850"/>
                </a:lnTo>
                <a:lnTo>
                  <a:pt x="393" y="888"/>
                </a:lnTo>
                <a:lnTo>
                  <a:pt x="388" y="907"/>
                </a:lnTo>
                <a:lnTo>
                  <a:pt x="382" y="925"/>
                </a:lnTo>
                <a:lnTo>
                  <a:pt x="375" y="938"/>
                </a:lnTo>
                <a:lnTo>
                  <a:pt x="372" y="943"/>
                </a:lnTo>
                <a:lnTo>
                  <a:pt x="369" y="944"/>
                </a:lnTo>
                <a:lnTo>
                  <a:pt x="369" y="944"/>
                </a:lnTo>
                <a:lnTo>
                  <a:pt x="363" y="946"/>
                </a:lnTo>
                <a:lnTo>
                  <a:pt x="356" y="947"/>
                </a:lnTo>
                <a:lnTo>
                  <a:pt x="344" y="947"/>
                </a:lnTo>
                <a:lnTo>
                  <a:pt x="331" y="944"/>
                </a:lnTo>
                <a:lnTo>
                  <a:pt x="331" y="944"/>
                </a:lnTo>
                <a:lnTo>
                  <a:pt x="298" y="1052"/>
                </a:lnTo>
                <a:lnTo>
                  <a:pt x="273" y="1128"/>
                </a:lnTo>
                <a:lnTo>
                  <a:pt x="263" y="1156"/>
                </a:lnTo>
                <a:lnTo>
                  <a:pt x="259" y="1165"/>
                </a:lnTo>
                <a:lnTo>
                  <a:pt x="256" y="1171"/>
                </a:lnTo>
                <a:lnTo>
                  <a:pt x="256" y="1171"/>
                </a:lnTo>
                <a:lnTo>
                  <a:pt x="250" y="1177"/>
                </a:lnTo>
                <a:lnTo>
                  <a:pt x="241" y="1184"/>
                </a:lnTo>
                <a:lnTo>
                  <a:pt x="218" y="1198"/>
                </a:lnTo>
                <a:lnTo>
                  <a:pt x="197" y="1209"/>
                </a:lnTo>
                <a:lnTo>
                  <a:pt x="190" y="1212"/>
                </a:lnTo>
                <a:lnTo>
                  <a:pt x="185" y="1214"/>
                </a:lnTo>
                <a:lnTo>
                  <a:pt x="185" y="1214"/>
                </a:lnTo>
                <a:lnTo>
                  <a:pt x="168" y="1211"/>
                </a:lnTo>
                <a:lnTo>
                  <a:pt x="156" y="1208"/>
                </a:lnTo>
                <a:lnTo>
                  <a:pt x="147" y="1208"/>
                </a:lnTo>
                <a:lnTo>
                  <a:pt x="147" y="1208"/>
                </a:lnTo>
                <a:lnTo>
                  <a:pt x="140" y="1205"/>
                </a:lnTo>
                <a:lnTo>
                  <a:pt x="131" y="1200"/>
                </a:lnTo>
                <a:lnTo>
                  <a:pt x="122" y="1195"/>
                </a:lnTo>
                <a:lnTo>
                  <a:pt x="101" y="1178"/>
                </a:lnTo>
                <a:lnTo>
                  <a:pt x="101" y="1178"/>
                </a:lnTo>
                <a:lnTo>
                  <a:pt x="101" y="1184"/>
                </a:lnTo>
                <a:lnTo>
                  <a:pt x="98" y="1195"/>
                </a:lnTo>
                <a:lnTo>
                  <a:pt x="93" y="1206"/>
                </a:lnTo>
                <a:lnTo>
                  <a:pt x="90" y="1212"/>
                </a:lnTo>
                <a:lnTo>
                  <a:pt x="85" y="1217"/>
                </a:lnTo>
                <a:lnTo>
                  <a:pt x="85" y="1217"/>
                </a:lnTo>
                <a:lnTo>
                  <a:pt x="65" y="1228"/>
                </a:lnTo>
                <a:lnTo>
                  <a:pt x="54" y="1233"/>
                </a:lnTo>
                <a:lnTo>
                  <a:pt x="54" y="1233"/>
                </a:lnTo>
                <a:lnTo>
                  <a:pt x="42" y="1262"/>
                </a:lnTo>
                <a:lnTo>
                  <a:pt x="31" y="1287"/>
                </a:lnTo>
                <a:lnTo>
                  <a:pt x="25" y="1298"/>
                </a:lnTo>
                <a:lnTo>
                  <a:pt x="19" y="1305"/>
                </a:lnTo>
                <a:lnTo>
                  <a:pt x="19" y="1305"/>
                </a:lnTo>
                <a:lnTo>
                  <a:pt x="10" y="1317"/>
                </a:lnTo>
                <a:lnTo>
                  <a:pt x="4" y="1327"/>
                </a:lnTo>
                <a:lnTo>
                  <a:pt x="0" y="1336"/>
                </a:lnTo>
                <a:lnTo>
                  <a:pt x="0" y="1336"/>
                </a:lnTo>
                <a:lnTo>
                  <a:pt x="3" y="1336"/>
                </a:lnTo>
                <a:lnTo>
                  <a:pt x="6" y="1337"/>
                </a:lnTo>
                <a:lnTo>
                  <a:pt x="9" y="1339"/>
                </a:lnTo>
                <a:lnTo>
                  <a:pt x="12" y="1342"/>
                </a:lnTo>
                <a:lnTo>
                  <a:pt x="15" y="1348"/>
                </a:lnTo>
                <a:lnTo>
                  <a:pt x="16" y="1355"/>
                </a:lnTo>
                <a:lnTo>
                  <a:pt x="15" y="1365"/>
                </a:lnTo>
                <a:lnTo>
                  <a:pt x="15" y="1365"/>
                </a:lnTo>
                <a:lnTo>
                  <a:pt x="10" y="1401"/>
                </a:lnTo>
                <a:lnTo>
                  <a:pt x="9" y="1411"/>
                </a:lnTo>
                <a:lnTo>
                  <a:pt x="10" y="1427"/>
                </a:lnTo>
                <a:lnTo>
                  <a:pt x="10" y="1427"/>
                </a:lnTo>
                <a:lnTo>
                  <a:pt x="20" y="1424"/>
                </a:lnTo>
                <a:lnTo>
                  <a:pt x="29" y="1423"/>
                </a:lnTo>
                <a:lnTo>
                  <a:pt x="34" y="1423"/>
                </a:lnTo>
                <a:lnTo>
                  <a:pt x="37" y="1424"/>
                </a:lnTo>
                <a:lnTo>
                  <a:pt x="37" y="1424"/>
                </a:lnTo>
                <a:lnTo>
                  <a:pt x="41" y="1427"/>
                </a:lnTo>
                <a:lnTo>
                  <a:pt x="45" y="1433"/>
                </a:lnTo>
                <a:lnTo>
                  <a:pt x="54" y="1448"/>
                </a:lnTo>
                <a:lnTo>
                  <a:pt x="60" y="1463"/>
                </a:lnTo>
                <a:lnTo>
                  <a:pt x="63" y="1470"/>
                </a:lnTo>
                <a:lnTo>
                  <a:pt x="63" y="1470"/>
                </a:lnTo>
                <a:lnTo>
                  <a:pt x="50" y="1501"/>
                </a:lnTo>
                <a:lnTo>
                  <a:pt x="37" y="1529"/>
                </a:lnTo>
                <a:lnTo>
                  <a:pt x="37" y="1529"/>
                </a:lnTo>
                <a:lnTo>
                  <a:pt x="54" y="1530"/>
                </a:lnTo>
                <a:lnTo>
                  <a:pt x="54" y="1530"/>
                </a:lnTo>
                <a:lnTo>
                  <a:pt x="63" y="1529"/>
                </a:lnTo>
                <a:lnTo>
                  <a:pt x="73" y="1526"/>
                </a:lnTo>
                <a:lnTo>
                  <a:pt x="85" y="1520"/>
                </a:lnTo>
                <a:lnTo>
                  <a:pt x="85" y="1520"/>
                </a:lnTo>
                <a:lnTo>
                  <a:pt x="91" y="1519"/>
                </a:lnTo>
                <a:lnTo>
                  <a:pt x="106" y="1516"/>
                </a:lnTo>
                <a:lnTo>
                  <a:pt x="122" y="1514"/>
                </a:lnTo>
                <a:lnTo>
                  <a:pt x="128" y="1516"/>
                </a:lnTo>
                <a:lnTo>
                  <a:pt x="132" y="1517"/>
                </a:lnTo>
                <a:lnTo>
                  <a:pt x="132" y="1517"/>
                </a:lnTo>
                <a:lnTo>
                  <a:pt x="151" y="1544"/>
                </a:lnTo>
                <a:lnTo>
                  <a:pt x="172" y="1535"/>
                </a:lnTo>
                <a:lnTo>
                  <a:pt x="160" y="1517"/>
                </a:lnTo>
                <a:lnTo>
                  <a:pt x="160" y="1517"/>
                </a:lnTo>
                <a:lnTo>
                  <a:pt x="182" y="1502"/>
                </a:lnTo>
                <a:lnTo>
                  <a:pt x="198" y="1492"/>
                </a:lnTo>
                <a:lnTo>
                  <a:pt x="206" y="1489"/>
                </a:lnTo>
                <a:lnTo>
                  <a:pt x="210" y="1488"/>
                </a:lnTo>
                <a:lnTo>
                  <a:pt x="210" y="1488"/>
                </a:lnTo>
                <a:lnTo>
                  <a:pt x="225" y="1489"/>
                </a:lnTo>
                <a:lnTo>
                  <a:pt x="232" y="1492"/>
                </a:lnTo>
                <a:lnTo>
                  <a:pt x="232" y="1492"/>
                </a:lnTo>
                <a:lnTo>
                  <a:pt x="231" y="1500"/>
                </a:lnTo>
                <a:lnTo>
                  <a:pt x="228" y="1517"/>
                </a:lnTo>
                <a:lnTo>
                  <a:pt x="225" y="1528"/>
                </a:lnTo>
                <a:lnTo>
                  <a:pt x="222" y="1535"/>
                </a:lnTo>
                <a:lnTo>
                  <a:pt x="219" y="1541"/>
                </a:lnTo>
                <a:lnTo>
                  <a:pt x="218" y="1544"/>
                </a:lnTo>
                <a:lnTo>
                  <a:pt x="215" y="1544"/>
                </a:lnTo>
                <a:lnTo>
                  <a:pt x="215" y="1544"/>
                </a:lnTo>
                <a:lnTo>
                  <a:pt x="203" y="1544"/>
                </a:lnTo>
                <a:lnTo>
                  <a:pt x="200" y="1544"/>
                </a:lnTo>
                <a:lnTo>
                  <a:pt x="168" y="1594"/>
                </a:lnTo>
                <a:lnTo>
                  <a:pt x="150" y="1622"/>
                </a:lnTo>
                <a:lnTo>
                  <a:pt x="150" y="1640"/>
                </a:lnTo>
                <a:lnTo>
                  <a:pt x="154" y="1657"/>
                </a:lnTo>
                <a:lnTo>
                  <a:pt x="154" y="1657"/>
                </a:lnTo>
                <a:lnTo>
                  <a:pt x="163" y="1656"/>
                </a:lnTo>
                <a:lnTo>
                  <a:pt x="182" y="1656"/>
                </a:lnTo>
                <a:lnTo>
                  <a:pt x="196" y="1656"/>
                </a:lnTo>
                <a:lnTo>
                  <a:pt x="207" y="1657"/>
                </a:lnTo>
                <a:lnTo>
                  <a:pt x="218" y="1660"/>
                </a:lnTo>
                <a:lnTo>
                  <a:pt x="226" y="1666"/>
                </a:lnTo>
                <a:lnTo>
                  <a:pt x="226" y="1666"/>
                </a:lnTo>
                <a:lnTo>
                  <a:pt x="232" y="1672"/>
                </a:lnTo>
                <a:lnTo>
                  <a:pt x="238" y="1679"/>
                </a:lnTo>
                <a:lnTo>
                  <a:pt x="248" y="1697"/>
                </a:lnTo>
                <a:lnTo>
                  <a:pt x="256" y="1713"/>
                </a:lnTo>
                <a:lnTo>
                  <a:pt x="259" y="1726"/>
                </a:lnTo>
                <a:lnTo>
                  <a:pt x="259" y="1726"/>
                </a:lnTo>
                <a:lnTo>
                  <a:pt x="259" y="1740"/>
                </a:lnTo>
                <a:lnTo>
                  <a:pt x="257" y="1754"/>
                </a:lnTo>
                <a:lnTo>
                  <a:pt x="254" y="1769"/>
                </a:lnTo>
                <a:lnTo>
                  <a:pt x="254" y="1769"/>
                </a:lnTo>
                <a:lnTo>
                  <a:pt x="262" y="1769"/>
                </a:lnTo>
                <a:lnTo>
                  <a:pt x="281" y="1769"/>
                </a:lnTo>
                <a:lnTo>
                  <a:pt x="293" y="1768"/>
                </a:lnTo>
                <a:lnTo>
                  <a:pt x="303" y="1765"/>
                </a:lnTo>
                <a:lnTo>
                  <a:pt x="315" y="1760"/>
                </a:lnTo>
                <a:lnTo>
                  <a:pt x="323" y="1754"/>
                </a:lnTo>
                <a:lnTo>
                  <a:pt x="323" y="1754"/>
                </a:lnTo>
                <a:lnTo>
                  <a:pt x="344" y="1741"/>
                </a:lnTo>
                <a:lnTo>
                  <a:pt x="368" y="1729"/>
                </a:lnTo>
                <a:lnTo>
                  <a:pt x="388" y="1721"/>
                </a:lnTo>
                <a:lnTo>
                  <a:pt x="397" y="1719"/>
                </a:lnTo>
                <a:lnTo>
                  <a:pt x="401" y="1718"/>
                </a:lnTo>
                <a:lnTo>
                  <a:pt x="401" y="1718"/>
                </a:lnTo>
                <a:lnTo>
                  <a:pt x="432" y="1721"/>
                </a:lnTo>
                <a:lnTo>
                  <a:pt x="459" y="1722"/>
                </a:lnTo>
                <a:lnTo>
                  <a:pt x="459" y="1722"/>
                </a:lnTo>
                <a:lnTo>
                  <a:pt x="490" y="1713"/>
                </a:lnTo>
                <a:lnTo>
                  <a:pt x="515" y="1704"/>
                </a:lnTo>
                <a:lnTo>
                  <a:pt x="515" y="1704"/>
                </a:lnTo>
                <a:lnTo>
                  <a:pt x="537" y="1693"/>
                </a:lnTo>
                <a:lnTo>
                  <a:pt x="563" y="1679"/>
                </a:lnTo>
                <a:lnTo>
                  <a:pt x="563" y="1679"/>
                </a:lnTo>
                <a:lnTo>
                  <a:pt x="566" y="1675"/>
                </a:lnTo>
                <a:lnTo>
                  <a:pt x="569" y="1665"/>
                </a:lnTo>
                <a:lnTo>
                  <a:pt x="574" y="1659"/>
                </a:lnTo>
                <a:lnTo>
                  <a:pt x="579" y="1650"/>
                </a:lnTo>
                <a:lnTo>
                  <a:pt x="588" y="1640"/>
                </a:lnTo>
                <a:lnTo>
                  <a:pt x="600" y="1626"/>
                </a:lnTo>
                <a:lnTo>
                  <a:pt x="600" y="1626"/>
                </a:lnTo>
                <a:lnTo>
                  <a:pt x="607" y="1620"/>
                </a:lnTo>
                <a:lnTo>
                  <a:pt x="615" y="1613"/>
                </a:lnTo>
                <a:lnTo>
                  <a:pt x="634" y="1603"/>
                </a:lnTo>
                <a:lnTo>
                  <a:pt x="655" y="1592"/>
                </a:lnTo>
                <a:lnTo>
                  <a:pt x="677" y="1582"/>
                </a:lnTo>
                <a:lnTo>
                  <a:pt x="721" y="1567"/>
                </a:lnTo>
                <a:lnTo>
                  <a:pt x="759" y="1556"/>
                </a:lnTo>
                <a:lnTo>
                  <a:pt x="759" y="1556"/>
                </a:lnTo>
                <a:lnTo>
                  <a:pt x="774" y="1548"/>
                </a:lnTo>
                <a:lnTo>
                  <a:pt x="785" y="1541"/>
                </a:lnTo>
                <a:lnTo>
                  <a:pt x="805" y="1526"/>
                </a:lnTo>
                <a:lnTo>
                  <a:pt x="813" y="1519"/>
                </a:lnTo>
                <a:lnTo>
                  <a:pt x="824" y="1511"/>
                </a:lnTo>
                <a:lnTo>
                  <a:pt x="835" y="1505"/>
                </a:lnTo>
                <a:lnTo>
                  <a:pt x="850" y="1501"/>
                </a:lnTo>
                <a:lnTo>
                  <a:pt x="850" y="1501"/>
                </a:lnTo>
                <a:lnTo>
                  <a:pt x="936" y="1476"/>
                </a:lnTo>
                <a:lnTo>
                  <a:pt x="980" y="1461"/>
                </a:lnTo>
                <a:lnTo>
                  <a:pt x="1011" y="1451"/>
                </a:lnTo>
                <a:lnTo>
                  <a:pt x="1011" y="1451"/>
                </a:lnTo>
                <a:lnTo>
                  <a:pt x="1019" y="1445"/>
                </a:lnTo>
                <a:lnTo>
                  <a:pt x="1027" y="1439"/>
                </a:lnTo>
                <a:lnTo>
                  <a:pt x="1030" y="1433"/>
                </a:lnTo>
                <a:lnTo>
                  <a:pt x="1033" y="1427"/>
                </a:lnTo>
                <a:lnTo>
                  <a:pt x="1033" y="1421"/>
                </a:lnTo>
                <a:lnTo>
                  <a:pt x="1033" y="1416"/>
                </a:lnTo>
                <a:lnTo>
                  <a:pt x="1033" y="1411"/>
                </a:lnTo>
                <a:lnTo>
                  <a:pt x="1033" y="1411"/>
                </a:lnTo>
                <a:lnTo>
                  <a:pt x="1025" y="1407"/>
                </a:lnTo>
                <a:lnTo>
                  <a:pt x="1018" y="1401"/>
                </a:lnTo>
                <a:lnTo>
                  <a:pt x="1018" y="1401"/>
                </a:lnTo>
                <a:lnTo>
                  <a:pt x="1014" y="1386"/>
                </a:lnTo>
                <a:lnTo>
                  <a:pt x="1006" y="1355"/>
                </a:lnTo>
                <a:lnTo>
                  <a:pt x="997" y="1314"/>
                </a:lnTo>
                <a:lnTo>
                  <a:pt x="997" y="1314"/>
                </a:lnTo>
                <a:lnTo>
                  <a:pt x="981" y="1302"/>
                </a:lnTo>
                <a:lnTo>
                  <a:pt x="968" y="1293"/>
                </a:lnTo>
                <a:lnTo>
                  <a:pt x="959" y="1286"/>
                </a:lnTo>
                <a:lnTo>
                  <a:pt x="959" y="1286"/>
                </a:lnTo>
                <a:lnTo>
                  <a:pt x="955" y="1283"/>
                </a:lnTo>
                <a:lnTo>
                  <a:pt x="950" y="1281"/>
                </a:lnTo>
                <a:lnTo>
                  <a:pt x="937" y="1276"/>
                </a:lnTo>
                <a:lnTo>
                  <a:pt x="931" y="1273"/>
                </a:lnTo>
                <a:lnTo>
                  <a:pt x="924" y="1267"/>
                </a:lnTo>
                <a:lnTo>
                  <a:pt x="919" y="1259"/>
                </a:lnTo>
                <a:lnTo>
                  <a:pt x="915" y="1249"/>
                </a:lnTo>
                <a:lnTo>
                  <a:pt x="915" y="1249"/>
                </a:lnTo>
                <a:lnTo>
                  <a:pt x="906" y="1206"/>
                </a:lnTo>
                <a:lnTo>
                  <a:pt x="902" y="1187"/>
                </a:lnTo>
                <a:lnTo>
                  <a:pt x="902" y="1187"/>
                </a:lnTo>
                <a:lnTo>
                  <a:pt x="900" y="1187"/>
                </a:lnTo>
                <a:lnTo>
                  <a:pt x="897" y="1187"/>
                </a:lnTo>
                <a:lnTo>
                  <a:pt x="894" y="1183"/>
                </a:lnTo>
                <a:lnTo>
                  <a:pt x="893" y="1177"/>
                </a:lnTo>
                <a:lnTo>
                  <a:pt x="893" y="1177"/>
                </a:lnTo>
                <a:lnTo>
                  <a:pt x="891" y="1149"/>
                </a:lnTo>
                <a:lnTo>
                  <a:pt x="891" y="1149"/>
                </a:lnTo>
                <a:lnTo>
                  <a:pt x="834" y="1093"/>
                </a:lnTo>
                <a:lnTo>
                  <a:pt x="834" y="1093"/>
                </a:lnTo>
                <a:lnTo>
                  <a:pt x="819" y="1075"/>
                </a:lnTo>
                <a:lnTo>
                  <a:pt x="819" y="1075"/>
                </a:lnTo>
                <a:lnTo>
                  <a:pt x="828" y="1038"/>
                </a:lnTo>
                <a:lnTo>
                  <a:pt x="828" y="1038"/>
                </a:lnTo>
                <a:lnTo>
                  <a:pt x="831" y="1013"/>
                </a:lnTo>
                <a:lnTo>
                  <a:pt x="833" y="997"/>
                </a:lnTo>
                <a:lnTo>
                  <a:pt x="833" y="985"/>
                </a:lnTo>
                <a:lnTo>
                  <a:pt x="833" y="985"/>
                </a:lnTo>
                <a:lnTo>
                  <a:pt x="827" y="888"/>
                </a:lnTo>
                <a:lnTo>
                  <a:pt x="827" y="888"/>
                </a:lnTo>
                <a:lnTo>
                  <a:pt x="833" y="870"/>
                </a:lnTo>
                <a:lnTo>
                  <a:pt x="837" y="857"/>
                </a:lnTo>
                <a:lnTo>
                  <a:pt x="838" y="848"/>
                </a:lnTo>
                <a:lnTo>
                  <a:pt x="838" y="848"/>
                </a:lnTo>
                <a:lnTo>
                  <a:pt x="837" y="841"/>
                </a:lnTo>
                <a:lnTo>
                  <a:pt x="833" y="828"/>
                </a:lnTo>
                <a:lnTo>
                  <a:pt x="828" y="813"/>
                </a:lnTo>
                <a:lnTo>
                  <a:pt x="828" y="804"/>
                </a:lnTo>
                <a:lnTo>
                  <a:pt x="828" y="797"/>
                </a:lnTo>
                <a:lnTo>
                  <a:pt x="828" y="797"/>
                </a:lnTo>
                <a:lnTo>
                  <a:pt x="830" y="792"/>
                </a:lnTo>
                <a:lnTo>
                  <a:pt x="834" y="785"/>
                </a:lnTo>
                <a:lnTo>
                  <a:pt x="847" y="764"/>
                </a:lnTo>
                <a:lnTo>
                  <a:pt x="887" y="711"/>
                </a:lnTo>
                <a:lnTo>
                  <a:pt x="927" y="663"/>
                </a:lnTo>
                <a:lnTo>
                  <a:pt x="946" y="641"/>
                </a:lnTo>
                <a:lnTo>
                  <a:pt x="946" y="641"/>
                </a:lnTo>
                <a:lnTo>
                  <a:pt x="965" y="630"/>
                </a:lnTo>
                <a:lnTo>
                  <a:pt x="978" y="623"/>
                </a:lnTo>
                <a:lnTo>
                  <a:pt x="987" y="617"/>
                </a:lnTo>
                <a:lnTo>
                  <a:pt x="987" y="617"/>
                </a:lnTo>
                <a:lnTo>
                  <a:pt x="997" y="596"/>
                </a:lnTo>
                <a:lnTo>
                  <a:pt x="1015" y="558"/>
                </a:lnTo>
                <a:lnTo>
                  <a:pt x="1025" y="536"/>
                </a:lnTo>
                <a:lnTo>
                  <a:pt x="1036" y="517"/>
                </a:lnTo>
                <a:lnTo>
                  <a:pt x="1046" y="502"/>
                </a:lnTo>
                <a:lnTo>
                  <a:pt x="1050" y="496"/>
                </a:lnTo>
                <a:lnTo>
                  <a:pt x="1055" y="493"/>
                </a:lnTo>
                <a:lnTo>
                  <a:pt x="1055" y="493"/>
                </a:lnTo>
                <a:lnTo>
                  <a:pt x="1062" y="487"/>
                </a:lnTo>
                <a:lnTo>
                  <a:pt x="1072" y="483"/>
                </a:lnTo>
                <a:lnTo>
                  <a:pt x="1090" y="474"/>
                </a:lnTo>
                <a:lnTo>
                  <a:pt x="1099" y="470"/>
                </a:lnTo>
                <a:lnTo>
                  <a:pt x="1108" y="465"/>
                </a:lnTo>
                <a:lnTo>
                  <a:pt x="1115" y="459"/>
                </a:lnTo>
                <a:lnTo>
                  <a:pt x="1119" y="453"/>
                </a:lnTo>
                <a:lnTo>
                  <a:pt x="1119" y="453"/>
                </a:lnTo>
                <a:lnTo>
                  <a:pt x="1127" y="440"/>
                </a:lnTo>
                <a:lnTo>
                  <a:pt x="1131" y="427"/>
                </a:lnTo>
                <a:lnTo>
                  <a:pt x="1136" y="415"/>
                </a:lnTo>
                <a:lnTo>
                  <a:pt x="1140" y="411"/>
                </a:lnTo>
                <a:lnTo>
                  <a:pt x="1143" y="406"/>
                </a:lnTo>
                <a:lnTo>
                  <a:pt x="1143" y="406"/>
                </a:lnTo>
                <a:lnTo>
                  <a:pt x="1152" y="397"/>
                </a:lnTo>
                <a:lnTo>
                  <a:pt x="1158" y="390"/>
                </a:lnTo>
                <a:lnTo>
                  <a:pt x="1162" y="383"/>
                </a:lnTo>
                <a:lnTo>
                  <a:pt x="1165" y="375"/>
                </a:lnTo>
                <a:lnTo>
                  <a:pt x="1165" y="375"/>
                </a:lnTo>
                <a:lnTo>
                  <a:pt x="1168" y="328"/>
                </a:lnTo>
                <a:lnTo>
                  <a:pt x="1171" y="299"/>
                </a:lnTo>
                <a:lnTo>
                  <a:pt x="1174" y="287"/>
                </a:lnTo>
                <a:lnTo>
                  <a:pt x="1175" y="280"/>
                </a:lnTo>
                <a:lnTo>
                  <a:pt x="1175" y="280"/>
                </a:lnTo>
                <a:lnTo>
                  <a:pt x="1192" y="262"/>
                </a:lnTo>
                <a:lnTo>
                  <a:pt x="1219" y="232"/>
                </a:lnTo>
                <a:lnTo>
                  <a:pt x="1247" y="201"/>
                </a:lnTo>
                <a:lnTo>
                  <a:pt x="1258" y="190"/>
                </a:lnTo>
                <a:lnTo>
                  <a:pt x="1264" y="179"/>
                </a:lnTo>
                <a:lnTo>
                  <a:pt x="1264" y="179"/>
                </a:lnTo>
                <a:lnTo>
                  <a:pt x="1270" y="168"/>
                </a:lnTo>
                <a:lnTo>
                  <a:pt x="1275" y="160"/>
                </a:lnTo>
                <a:lnTo>
                  <a:pt x="1278" y="151"/>
                </a:lnTo>
                <a:lnTo>
                  <a:pt x="1280" y="145"/>
                </a:lnTo>
                <a:lnTo>
                  <a:pt x="1280" y="138"/>
                </a:lnTo>
                <a:lnTo>
                  <a:pt x="1280" y="138"/>
                </a:lnTo>
                <a:lnTo>
                  <a:pt x="1278" y="113"/>
                </a:lnTo>
                <a:lnTo>
                  <a:pt x="1275" y="95"/>
                </a:lnTo>
                <a:lnTo>
                  <a:pt x="1275" y="95"/>
                </a:lnTo>
                <a:lnTo>
                  <a:pt x="1274" y="85"/>
                </a:lnTo>
                <a:lnTo>
                  <a:pt x="1272" y="82"/>
                </a:lnTo>
                <a:lnTo>
                  <a:pt x="1270" y="81"/>
                </a:lnTo>
                <a:lnTo>
                  <a:pt x="1270" y="81"/>
                </a:lnTo>
                <a:lnTo>
                  <a:pt x="1258" y="73"/>
                </a:lnTo>
                <a:lnTo>
                  <a:pt x="1250" y="67"/>
                </a:lnTo>
                <a:lnTo>
                  <a:pt x="1243" y="60"/>
                </a:lnTo>
                <a:lnTo>
                  <a:pt x="1243" y="60"/>
                </a:lnTo>
                <a:lnTo>
                  <a:pt x="1239" y="53"/>
                </a:lnTo>
                <a:lnTo>
                  <a:pt x="1233" y="42"/>
                </a:lnTo>
                <a:lnTo>
                  <a:pt x="1228" y="32"/>
                </a:lnTo>
                <a:lnTo>
                  <a:pt x="1202" y="0"/>
                </a:lnTo>
                <a:close/>
              </a:path>
            </a:pathLst>
          </a:custGeom>
          <a:solidFill>
            <a:srgbClr val="00B0F0"/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5EBBDD80-5A65-6FA1-A9F3-3D7AAD9B0BA5}"/>
              </a:ext>
            </a:extLst>
          </p:cNvPr>
          <p:cNvSpPr/>
          <p:nvPr/>
        </p:nvSpPr>
        <p:spPr bwMode="auto">
          <a:xfrm>
            <a:off x="1055440" y="2326558"/>
            <a:ext cx="2879372" cy="3082662"/>
          </a:xfrm>
          <a:custGeom>
            <a:avLst/>
            <a:gdLst>
              <a:gd name="connsiteX0" fmla="*/ 1266801 w 2675959"/>
              <a:gd name="connsiteY0" fmla="*/ 0 h 2864889"/>
              <a:gd name="connsiteX1" fmla="*/ 1261427 w 2675959"/>
              <a:gd name="connsiteY1" fmla="*/ 26256 h 2864889"/>
              <a:gd name="connsiteX2" fmla="*/ 1333523 w 2675959"/>
              <a:gd name="connsiteY2" fmla="*/ 70889 h 2864889"/>
              <a:gd name="connsiteX3" fmla="*/ 1302607 w 2675959"/>
              <a:gd name="connsiteY3" fmla="*/ 94444 h 2864889"/>
              <a:gd name="connsiteX4" fmla="*/ 1347316 w 2675959"/>
              <a:gd name="connsiteY4" fmla="*/ 133052 h 2864889"/>
              <a:gd name="connsiteX5" fmla="*/ 1390031 w 2675959"/>
              <a:gd name="connsiteY5" fmla="*/ 92972 h 2864889"/>
              <a:gd name="connsiteX6" fmla="*/ 1412586 w 2675959"/>
              <a:gd name="connsiteY6" fmla="*/ 130835 h 2864889"/>
              <a:gd name="connsiteX7" fmla="*/ 1443216 w 2675959"/>
              <a:gd name="connsiteY7" fmla="*/ 116901 h 2864889"/>
              <a:gd name="connsiteX8" fmla="*/ 1457747 w 2675959"/>
              <a:gd name="connsiteY8" fmla="*/ 50011 h 2864889"/>
              <a:gd name="connsiteX9" fmla="*/ 1495792 w 2675959"/>
              <a:gd name="connsiteY9" fmla="*/ 77996 h 2864889"/>
              <a:gd name="connsiteX10" fmla="*/ 1516322 w 2675959"/>
              <a:gd name="connsiteY10" fmla="*/ 61996 h 2864889"/>
              <a:gd name="connsiteX11" fmla="*/ 1581898 w 2675959"/>
              <a:gd name="connsiteY11" fmla="*/ 117920 h 2864889"/>
              <a:gd name="connsiteX12" fmla="*/ 1635305 w 2675959"/>
              <a:gd name="connsiteY12" fmla="*/ 128426 h 2864889"/>
              <a:gd name="connsiteX13" fmla="*/ 1704678 w 2675959"/>
              <a:gd name="connsiteY13" fmla="*/ 130837 h 2864889"/>
              <a:gd name="connsiteX14" fmla="*/ 1691783 w 2675959"/>
              <a:gd name="connsiteY14" fmla="*/ 175335 h 2864889"/>
              <a:gd name="connsiteX15" fmla="*/ 1760632 w 2675959"/>
              <a:gd name="connsiteY15" fmla="*/ 186476 h 2864889"/>
              <a:gd name="connsiteX16" fmla="*/ 1766550 w 2675959"/>
              <a:gd name="connsiteY16" fmla="*/ 219251 h 2864889"/>
              <a:gd name="connsiteX17" fmla="*/ 1725041 w 2675959"/>
              <a:gd name="connsiteY17" fmla="*/ 224646 h 2864889"/>
              <a:gd name="connsiteX18" fmla="*/ 1736495 w 2675959"/>
              <a:gd name="connsiteY18" fmla="*/ 267392 h 2864889"/>
              <a:gd name="connsiteX19" fmla="*/ 1746994 w 2675959"/>
              <a:gd name="connsiteY19" fmla="*/ 306577 h 2864889"/>
              <a:gd name="connsiteX20" fmla="*/ 1795117 w 2675959"/>
              <a:gd name="connsiteY20" fmla="*/ 268866 h 2864889"/>
              <a:gd name="connsiteX21" fmla="*/ 1803469 w 2675959"/>
              <a:gd name="connsiteY21" fmla="*/ 300035 h 2864889"/>
              <a:gd name="connsiteX22" fmla="*/ 1776848 w 2675959"/>
              <a:gd name="connsiteY22" fmla="*/ 339620 h 2864889"/>
              <a:gd name="connsiteX23" fmla="*/ 1825580 w 2675959"/>
              <a:gd name="connsiteY23" fmla="*/ 364742 h 2864889"/>
              <a:gd name="connsiteX24" fmla="*/ 1815319 w 2675959"/>
              <a:gd name="connsiteY24" fmla="*/ 326448 h 2864889"/>
              <a:gd name="connsiteX25" fmla="*/ 1847841 w 2675959"/>
              <a:gd name="connsiteY25" fmla="*/ 305326 h 2864889"/>
              <a:gd name="connsiteX26" fmla="*/ 1870614 w 2675959"/>
              <a:gd name="connsiteY26" fmla="*/ 276316 h 2864889"/>
              <a:gd name="connsiteX27" fmla="*/ 1911010 w 2675959"/>
              <a:gd name="connsiteY27" fmla="*/ 284582 h 2864889"/>
              <a:gd name="connsiteX28" fmla="*/ 1903745 w 2675959"/>
              <a:gd name="connsiteY28" fmla="*/ 318027 h 2864889"/>
              <a:gd name="connsiteX29" fmla="*/ 1910187 w 2675959"/>
              <a:gd name="connsiteY29" fmla="*/ 342071 h 2864889"/>
              <a:gd name="connsiteX30" fmla="*/ 1890134 w 2675959"/>
              <a:gd name="connsiteY30" fmla="*/ 359853 h 2864889"/>
              <a:gd name="connsiteX31" fmla="*/ 1897693 w 2675959"/>
              <a:gd name="connsiteY31" fmla="*/ 423687 h 2864889"/>
              <a:gd name="connsiteX32" fmla="*/ 1869734 w 2675959"/>
              <a:gd name="connsiteY32" fmla="*/ 436905 h 2864889"/>
              <a:gd name="connsiteX33" fmla="*/ 1831361 w 2675959"/>
              <a:gd name="connsiteY33" fmla="*/ 482503 h 2864889"/>
              <a:gd name="connsiteX34" fmla="*/ 1808559 w 2675959"/>
              <a:gd name="connsiteY34" fmla="*/ 536337 h 2864889"/>
              <a:gd name="connsiteX35" fmla="*/ 1861931 w 2675959"/>
              <a:gd name="connsiteY35" fmla="*/ 518218 h 2864889"/>
              <a:gd name="connsiteX36" fmla="*/ 1878056 w 2675959"/>
              <a:gd name="connsiteY36" fmla="*/ 492899 h 2864889"/>
              <a:gd name="connsiteX37" fmla="*/ 1934927 w 2675959"/>
              <a:gd name="connsiteY37" fmla="*/ 470024 h 2864889"/>
              <a:gd name="connsiteX38" fmla="*/ 1953042 w 2675959"/>
              <a:gd name="connsiteY38" fmla="*/ 469943 h 2864889"/>
              <a:gd name="connsiteX39" fmla="*/ 1931462 w 2675959"/>
              <a:gd name="connsiteY39" fmla="*/ 503405 h 2864889"/>
              <a:gd name="connsiteX40" fmla="*/ 1899179 w 2675959"/>
              <a:gd name="connsiteY40" fmla="*/ 525418 h 2864889"/>
              <a:gd name="connsiteX41" fmla="*/ 1907961 w 2675959"/>
              <a:gd name="connsiteY41" fmla="*/ 568880 h 2864889"/>
              <a:gd name="connsiteX42" fmla="*/ 1963208 w 2675959"/>
              <a:gd name="connsiteY42" fmla="*/ 529260 h 2864889"/>
              <a:gd name="connsiteX43" fmla="*/ 1971002 w 2675959"/>
              <a:gd name="connsiteY43" fmla="*/ 540535 h 2864889"/>
              <a:gd name="connsiteX44" fmla="*/ 1976712 w 2675959"/>
              <a:gd name="connsiteY44" fmla="*/ 547595 h 2864889"/>
              <a:gd name="connsiteX45" fmla="*/ 1979209 w 2675959"/>
              <a:gd name="connsiteY45" fmla="*/ 549789 h 2864889"/>
              <a:gd name="connsiteX46" fmla="*/ 1979861 w 2675959"/>
              <a:gd name="connsiteY46" fmla="*/ 548660 h 2864889"/>
              <a:gd name="connsiteX47" fmla="*/ 1985618 w 2675959"/>
              <a:gd name="connsiteY47" fmla="*/ 545209 h 2864889"/>
              <a:gd name="connsiteX48" fmla="*/ 2003605 w 2675959"/>
              <a:gd name="connsiteY48" fmla="*/ 537526 h 2864889"/>
              <a:gd name="connsiteX49" fmla="*/ 2029607 w 2675959"/>
              <a:gd name="connsiteY49" fmla="*/ 527695 h 2864889"/>
              <a:gd name="connsiteX50" fmla="*/ 2011472 w 2675959"/>
              <a:gd name="connsiteY50" fmla="*/ 460014 h 2864889"/>
              <a:gd name="connsiteX51" fmla="*/ 2016560 w 2675959"/>
              <a:gd name="connsiteY51" fmla="*/ 443378 h 2864889"/>
              <a:gd name="connsiteX52" fmla="*/ 1973777 w 2675959"/>
              <a:gd name="connsiteY52" fmla="*/ 426208 h 2864889"/>
              <a:gd name="connsiteX53" fmla="*/ 1967620 w 2675959"/>
              <a:gd name="connsiteY53" fmla="*/ 392542 h 2864889"/>
              <a:gd name="connsiteX54" fmla="*/ 1996755 w 2675959"/>
              <a:gd name="connsiteY54" fmla="*/ 369463 h 2864889"/>
              <a:gd name="connsiteX55" fmla="*/ 2039410 w 2675959"/>
              <a:gd name="connsiteY55" fmla="*/ 379032 h 2864889"/>
              <a:gd name="connsiteX56" fmla="*/ 2076311 w 2675959"/>
              <a:gd name="connsiteY56" fmla="*/ 445503 h 2864889"/>
              <a:gd name="connsiteX57" fmla="*/ 2163735 w 2675959"/>
              <a:gd name="connsiteY57" fmla="*/ 444031 h 2864889"/>
              <a:gd name="connsiteX58" fmla="*/ 2211291 w 2675959"/>
              <a:gd name="connsiteY58" fmla="*/ 479013 h 2864889"/>
              <a:gd name="connsiteX59" fmla="*/ 2220415 w 2675959"/>
              <a:gd name="connsiteY59" fmla="*/ 409754 h 2864889"/>
              <a:gd name="connsiteX60" fmla="*/ 2270289 w 2675959"/>
              <a:gd name="connsiteY60" fmla="*/ 396391 h 2864889"/>
              <a:gd name="connsiteX61" fmla="*/ 2295404 w 2675959"/>
              <a:gd name="connsiteY61" fmla="*/ 440249 h 2864889"/>
              <a:gd name="connsiteX62" fmla="*/ 2330568 w 2675959"/>
              <a:gd name="connsiteY62" fmla="*/ 443235 h 2864889"/>
              <a:gd name="connsiteX63" fmla="*/ 2335448 w 2675959"/>
              <a:gd name="connsiteY63" fmla="*/ 400885 h 2864889"/>
              <a:gd name="connsiteX64" fmla="*/ 2402848 w 2675959"/>
              <a:gd name="connsiteY64" fmla="*/ 392370 h 2864889"/>
              <a:gd name="connsiteX65" fmla="*/ 2431176 w 2675959"/>
              <a:gd name="connsiteY65" fmla="*/ 441093 h 2864889"/>
              <a:gd name="connsiteX66" fmla="*/ 2439289 w 2675959"/>
              <a:gd name="connsiteY66" fmla="*/ 471372 h 2864889"/>
              <a:gd name="connsiteX67" fmla="*/ 2482788 w 2675959"/>
              <a:gd name="connsiteY67" fmla="*/ 491214 h 2864889"/>
              <a:gd name="connsiteX68" fmla="*/ 2500950 w 2675959"/>
              <a:gd name="connsiteY68" fmla="*/ 480621 h 2864889"/>
              <a:gd name="connsiteX69" fmla="*/ 2491119 w 2675959"/>
              <a:gd name="connsiteY69" fmla="*/ 454621 h 2864889"/>
              <a:gd name="connsiteX70" fmla="*/ 2552571 w 2675959"/>
              <a:gd name="connsiteY70" fmla="*/ 438155 h 2864889"/>
              <a:gd name="connsiteX71" fmla="*/ 2562832 w 2675959"/>
              <a:gd name="connsiteY71" fmla="*/ 476448 h 2864889"/>
              <a:gd name="connsiteX72" fmla="*/ 2601558 w 2675959"/>
              <a:gd name="connsiteY72" fmla="*/ 478480 h 2864889"/>
              <a:gd name="connsiteX73" fmla="*/ 2614951 w 2675959"/>
              <a:gd name="connsiteY73" fmla="*/ 503526 h 2864889"/>
              <a:gd name="connsiteX74" fmla="*/ 2667497 w 2675959"/>
              <a:gd name="connsiteY74" fmla="*/ 489446 h 2864889"/>
              <a:gd name="connsiteX75" fmla="*/ 2672857 w 2675959"/>
              <a:gd name="connsiteY75" fmla="*/ 502327 h 2864889"/>
              <a:gd name="connsiteX76" fmla="*/ 2674766 w 2675959"/>
              <a:gd name="connsiteY76" fmla="*/ 509451 h 2864889"/>
              <a:gd name="connsiteX77" fmla="*/ 2675959 w 2675959"/>
              <a:gd name="connsiteY77" fmla="*/ 513904 h 2864889"/>
              <a:gd name="connsiteX78" fmla="*/ 2674417 w 2675959"/>
              <a:gd name="connsiteY78" fmla="*/ 515272 h 2864889"/>
              <a:gd name="connsiteX79" fmla="*/ 2646284 w 2675959"/>
              <a:gd name="connsiteY79" fmla="*/ 531401 h 2864889"/>
              <a:gd name="connsiteX80" fmla="*/ 2619455 w 2675959"/>
              <a:gd name="connsiteY80" fmla="*/ 545271 h 2864889"/>
              <a:gd name="connsiteX81" fmla="*/ 2517129 w 2675959"/>
              <a:gd name="connsiteY81" fmla="*/ 551690 h 2864889"/>
              <a:gd name="connsiteX82" fmla="*/ 2512616 w 2675959"/>
              <a:gd name="connsiteY82" fmla="*/ 602533 h 2864889"/>
              <a:gd name="connsiteX83" fmla="*/ 2453473 w 2675959"/>
              <a:gd name="connsiteY83" fmla="*/ 663241 h 2864889"/>
              <a:gd name="connsiteX84" fmla="*/ 2416780 w 2675959"/>
              <a:gd name="connsiteY84" fmla="*/ 622485 h 2864889"/>
              <a:gd name="connsiteX85" fmla="*/ 2341364 w 2675959"/>
              <a:gd name="connsiteY85" fmla="*/ 633148 h 2864889"/>
              <a:gd name="connsiteX86" fmla="*/ 2320672 w 2675959"/>
              <a:gd name="connsiteY86" fmla="*/ 612921 h 2864889"/>
              <a:gd name="connsiteX87" fmla="*/ 2274105 w 2675959"/>
              <a:gd name="connsiteY87" fmla="*/ 610127 h 2864889"/>
              <a:gd name="connsiteX88" fmla="*/ 2277419 w 2675959"/>
              <a:gd name="connsiteY88" fmla="*/ 700869 h 2864889"/>
              <a:gd name="connsiteX89" fmla="*/ 2252831 w 2675959"/>
              <a:gd name="connsiteY89" fmla="*/ 701731 h 2864889"/>
              <a:gd name="connsiteX90" fmla="*/ 2226799 w 2675959"/>
              <a:gd name="connsiteY90" fmla="*/ 736386 h 2864889"/>
              <a:gd name="connsiteX91" fmla="*/ 2191175 w 2675959"/>
              <a:gd name="connsiteY91" fmla="*/ 745931 h 2864889"/>
              <a:gd name="connsiteX92" fmla="*/ 2174109 w 2675959"/>
              <a:gd name="connsiteY92" fmla="*/ 728551 h 2864889"/>
              <a:gd name="connsiteX93" fmla="*/ 2165710 w 2675959"/>
              <a:gd name="connsiteY93" fmla="*/ 707894 h 2864889"/>
              <a:gd name="connsiteX94" fmla="*/ 2133188 w 2675959"/>
              <a:gd name="connsiteY94" fmla="*/ 729016 h 2864889"/>
              <a:gd name="connsiteX95" fmla="*/ 2108456 w 2675959"/>
              <a:gd name="connsiteY95" fmla="*/ 707964 h 2864889"/>
              <a:gd name="connsiteX96" fmla="*/ 2114784 w 2675959"/>
              <a:gd name="connsiteY96" fmla="*/ 685269 h 2864889"/>
              <a:gd name="connsiteX97" fmla="*/ 2091420 w 2675959"/>
              <a:gd name="connsiteY97" fmla="*/ 665759 h 2864889"/>
              <a:gd name="connsiteX98" fmla="*/ 2071306 w 2675959"/>
              <a:gd name="connsiteY98" fmla="*/ 733190 h 2864889"/>
              <a:gd name="connsiteX99" fmla="*/ 2054384 w 2675959"/>
              <a:gd name="connsiteY99" fmla="*/ 737724 h 2864889"/>
              <a:gd name="connsiteX100" fmla="*/ 2033470 w 2675959"/>
              <a:gd name="connsiteY100" fmla="*/ 730919 h 2864889"/>
              <a:gd name="connsiteX101" fmla="*/ 2036525 w 2675959"/>
              <a:gd name="connsiteY101" fmla="*/ 753008 h 2864889"/>
              <a:gd name="connsiteX102" fmla="*/ 2000901 w 2675959"/>
              <a:gd name="connsiteY102" fmla="*/ 762554 h 2864889"/>
              <a:gd name="connsiteX103" fmla="*/ 1963176 w 2675959"/>
              <a:gd name="connsiteY103" fmla="*/ 753572 h 2864889"/>
              <a:gd name="connsiteX104" fmla="*/ 1959826 w 2675959"/>
              <a:gd name="connsiteY104" fmla="*/ 833692 h 2864889"/>
              <a:gd name="connsiteX105" fmla="*/ 1897134 w 2675959"/>
              <a:gd name="connsiteY105" fmla="*/ 856217 h 2864889"/>
              <a:gd name="connsiteX106" fmla="*/ 1899903 w 2675959"/>
              <a:gd name="connsiteY106" fmla="*/ 887928 h 2864889"/>
              <a:gd name="connsiteX107" fmla="*/ 1996979 w 2675959"/>
              <a:gd name="connsiteY107" fmla="*/ 861916 h 2864889"/>
              <a:gd name="connsiteX108" fmla="*/ 2043691 w 2675959"/>
              <a:gd name="connsiteY108" fmla="*/ 886625 h 2864889"/>
              <a:gd name="connsiteX109" fmla="*/ 2062535 w 2675959"/>
              <a:gd name="connsiteY109" fmla="*/ 850078 h 2864889"/>
              <a:gd name="connsiteX110" fmla="*/ 2042763 w 2675959"/>
              <a:gd name="connsiteY110" fmla="*/ 804788 h 2864889"/>
              <a:gd name="connsiteX111" fmla="*/ 2075047 w 2675959"/>
              <a:gd name="connsiteY111" fmla="*/ 782775 h 2864889"/>
              <a:gd name="connsiteX112" fmla="*/ 2141654 w 2675959"/>
              <a:gd name="connsiteY112" fmla="*/ 806925 h 2864889"/>
              <a:gd name="connsiteX113" fmla="*/ 2158004 w 2675959"/>
              <a:gd name="connsiteY113" fmla="*/ 821633 h 2864889"/>
              <a:gd name="connsiteX114" fmla="*/ 2243856 w 2675959"/>
              <a:gd name="connsiteY114" fmla="*/ 846354 h 2864889"/>
              <a:gd name="connsiteX115" fmla="*/ 2260397 w 2675959"/>
              <a:gd name="connsiteY115" fmla="*/ 872465 h 2864889"/>
              <a:gd name="connsiteX116" fmla="*/ 2282058 w 2675959"/>
              <a:gd name="connsiteY116" fmla="*/ 857116 h 2864889"/>
              <a:gd name="connsiteX117" fmla="*/ 2316045 w 2675959"/>
              <a:gd name="connsiteY117" fmla="*/ 869962 h 2864889"/>
              <a:gd name="connsiteX118" fmla="*/ 2342226 w 2675959"/>
              <a:gd name="connsiteY118" fmla="*/ 910671 h 2864889"/>
              <a:gd name="connsiteX119" fmla="*/ 2325304 w 2675959"/>
              <a:gd name="connsiteY119" fmla="*/ 915205 h 2864889"/>
              <a:gd name="connsiteX120" fmla="*/ 2273683 w 2675959"/>
              <a:gd name="connsiteY120" fmla="*/ 957672 h 2864889"/>
              <a:gd name="connsiteX121" fmla="*/ 2231045 w 2675959"/>
              <a:gd name="connsiteY121" fmla="*/ 962415 h 2864889"/>
              <a:gd name="connsiteX122" fmla="*/ 2221823 w 2675959"/>
              <a:gd name="connsiteY122" fmla="*/ 999247 h 2864889"/>
              <a:gd name="connsiteX123" fmla="*/ 2173428 w 2675959"/>
              <a:gd name="connsiteY123" fmla="*/ 1007443 h 2864889"/>
              <a:gd name="connsiteX124" fmla="*/ 2161756 w 2675959"/>
              <a:gd name="connsiteY124" fmla="*/ 1031569 h 2864889"/>
              <a:gd name="connsiteX125" fmla="*/ 2144724 w 2675959"/>
              <a:gd name="connsiteY125" fmla="*/ 1042814 h 2864889"/>
              <a:gd name="connsiteX126" fmla="*/ 2103585 w 2675959"/>
              <a:gd name="connsiteY126" fmla="*/ 1110151 h 2864889"/>
              <a:gd name="connsiteX127" fmla="*/ 2039525 w 2675959"/>
              <a:gd name="connsiteY127" fmla="*/ 1131134 h 2864889"/>
              <a:gd name="connsiteX128" fmla="*/ 2015385 w 2675959"/>
              <a:gd name="connsiteY128" fmla="*/ 1158601 h 2864889"/>
              <a:gd name="connsiteX129" fmla="*/ 1990367 w 2675959"/>
              <a:gd name="connsiteY129" fmla="*/ 1147169 h 2864889"/>
              <a:gd name="connsiteX130" fmla="*/ 1948253 w 2675959"/>
              <a:gd name="connsiteY130" fmla="*/ 1143182 h 2864889"/>
              <a:gd name="connsiteX131" fmla="*/ 1910119 w 2675959"/>
              <a:gd name="connsiteY131" fmla="*/ 1189671 h 2864889"/>
              <a:gd name="connsiteX132" fmla="*/ 1883958 w 2675959"/>
              <a:gd name="connsiteY132" fmla="*/ 1216724 h 2864889"/>
              <a:gd name="connsiteX133" fmla="*/ 1907037 w 2675959"/>
              <a:gd name="connsiteY133" fmla="*/ 1245856 h 2864889"/>
              <a:gd name="connsiteX134" fmla="*/ 1905256 w 2675959"/>
              <a:gd name="connsiteY134" fmla="*/ 1246334 h 2864889"/>
              <a:gd name="connsiteX135" fmla="*/ 1904906 w 2675959"/>
              <a:gd name="connsiteY135" fmla="*/ 1252154 h 2864889"/>
              <a:gd name="connsiteX136" fmla="*/ 1900232 w 2675959"/>
              <a:gd name="connsiteY136" fmla="*/ 1266769 h 2864889"/>
              <a:gd name="connsiteX137" fmla="*/ 1896639 w 2675959"/>
              <a:gd name="connsiteY137" fmla="*/ 1292549 h 2864889"/>
              <a:gd name="connsiteX138" fmla="*/ 1837049 w 2675959"/>
              <a:gd name="connsiteY138" fmla="*/ 1326651 h 2864889"/>
              <a:gd name="connsiteX139" fmla="*/ 1838928 w 2675959"/>
              <a:gd name="connsiteY139" fmla="*/ 1358600 h 2864889"/>
              <a:gd name="connsiteX140" fmla="*/ 1810607 w 2675959"/>
              <a:gd name="connsiteY140" fmla="*/ 1416776 h 2864889"/>
              <a:gd name="connsiteX141" fmla="*/ 1814140 w 2675959"/>
              <a:gd name="connsiteY141" fmla="*/ 1440646 h 2864889"/>
              <a:gd name="connsiteX142" fmla="*/ 1764091 w 2675959"/>
              <a:gd name="connsiteY142" fmla="*/ 1456920 h 2864889"/>
              <a:gd name="connsiteX143" fmla="*/ 1741395 w 2675959"/>
              <a:gd name="connsiteY143" fmla="*/ 1450593 h 2864889"/>
              <a:gd name="connsiteX144" fmla="*/ 1733521 w 2675959"/>
              <a:gd name="connsiteY144" fmla="*/ 1421205 h 2864889"/>
              <a:gd name="connsiteX145" fmla="*/ 1706023 w 2675959"/>
              <a:gd name="connsiteY145" fmla="*/ 1421892 h 2864889"/>
              <a:gd name="connsiteX146" fmla="*/ 1682787 w 2675959"/>
              <a:gd name="connsiteY146" fmla="*/ 1409983 h 2864889"/>
              <a:gd name="connsiteX147" fmla="*/ 1627855 w 2675959"/>
              <a:gd name="connsiteY147" fmla="*/ 1415157 h 2864889"/>
              <a:gd name="connsiteX148" fmla="*/ 1607979 w 2675959"/>
              <a:gd name="connsiteY148" fmla="*/ 1483478 h 2864889"/>
              <a:gd name="connsiteX149" fmla="*/ 1588927 w 2675959"/>
              <a:gd name="connsiteY149" fmla="*/ 1494310 h 2864889"/>
              <a:gd name="connsiteX150" fmla="*/ 1557219 w 2675959"/>
              <a:gd name="connsiteY150" fmla="*/ 1550531 h 2864889"/>
              <a:gd name="connsiteX151" fmla="*/ 1514896 w 2675959"/>
              <a:gd name="connsiteY151" fmla="*/ 1520828 h 2864889"/>
              <a:gd name="connsiteX152" fmla="*/ 1462807 w 2675959"/>
              <a:gd name="connsiteY152" fmla="*/ 1468926 h 2864889"/>
              <a:gd name="connsiteX153" fmla="*/ 1451838 w 2675959"/>
              <a:gd name="connsiteY153" fmla="*/ 1534861 h 2864889"/>
              <a:gd name="connsiteX154" fmla="*/ 1475249 w 2675959"/>
              <a:gd name="connsiteY154" fmla="*/ 1543860 h 2864889"/>
              <a:gd name="connsiteX155" fmla="*/ 1487577 w 2675959"/>
              <a:gd name="connsiteY155" fmla="*/ 1572055 h 2864889"/>
              <a:gd name="connsiteX156" fmla="*/ 1552198 w 2675959"/>
              <a:gd name="connsiteY156" fmla="*/ 1624417 h 2864889"/>
              <a:gd name="connsiteX157" fmla="*/ 1477848 w 2675959"/>
              <a:gd name="connsiteY157" fmla="*/ 1631931 h 2864889"/>
              <a:gd name="connsiteX158" fmla="*/ 1452991 w 2675959"/>
              <a:gd name="connsiteY158" fmla="*/ 1656726 h 2864889"/>
              <a:gd name="connsiteX159" fmla="*/ 1413979 w 2675959"/>
              <a:gd name="connsiteY159" fmla="*/ 1664316 h 2864889"/>
              <a:gd name="connsiteX160" fmla="*/ 1388535 w 2675959"/>
              <a:gd name="connsiteY160" fmla="*/ 1694041 h 2864889"/>
              <a:gd name="connsiteX161" fmla="*/ 1349711 w 2675959"/>
              <a:gd name="connsiteY161" fmla="*/ 1659583 h 2864889"/>
              <a:gd name="connsiteX162" fmla="*/ 1284872 w 2675959"/>
              <a:gd name="connsiteY162" fmla="*/ 1674093 h 2864889"/>
              <a:gd name="connsiteX163" fmla="*/ 1268491 w 2675959"/>
              <a:gd name="connsiteY163" fmla="*/ 1684209 h 2864889"/>
              <a:gd name="connsiteX164" fmla="*/ 1279707 w 2675959"/>
              <a:gd name="connsiteY164" fmla="*/ 1726065 h 2864889"/>
              <a:gd name="connsiteX165" fmla="*/ 1258668 w 2675959"/>
              <a:gd name="connsiteY165" fmla="*/ 1765109 h 2864889"/>
              <a:gd name="connsiteX166" fmla="*/ 1282053 w 2675959"/>
              <a:gd name="connsiteY166" fmla="*/ 1852383 h 2864889"/>
              <a:gd name="connsiteX167" fmla="*/ 1232609 w 2675959"/>
              <a:gd name="connsiteY167" fmla="*/ 1878039 h 2864889"/>
              <a:gd name="connsiteX168" fmla="*/ 1187871 w 2675959"/>
              <a:gd name="connsiteY168" fmla="*/ 1864256 h 2864889"/>
              <a:gd name="connsiteX169" fmla="*/ 1201418 w 2675959"/>
              <a:gd name="connsiteY169" fmla="*/ 1818629 h 2864889"/>
              <a:gd name="connsiteX170" fmla="*/ 1169356 w 2675959"/>
              <a:gd name="connsiteY170" fmla="*/ 1827220 h 2864889"/>
              <a:gd name="connsiteX171" fmla="*/ 1147091 w 2675959"/>
              <a:gd name="connsiteY171" fmla="*/ 1833186 h 2864889"/>
              <a:gd name="connsiteX172" fmla="*/ 1135513 w 2675959"/>
              <a:gd name="connsiteY172" fmla="*/ 1836288 h 2864889"/>
              <a:gd name="connsiteX173" fmla="*/ 1129470 w 2675959"/>
              <a:gd name="connsiteY173" fmla="*/ 1849361 h 2864889"/>
              <a:gd name="connsiteX174" fmla="*/ 1118037 w 2675959"/>
              <a:gd name="connsiteY174" fmla="*/ 1874377 h 2864889"/>
              <a:gd name="connsiteX175" fmla="*/ 1102581 w 2675959"/>
              <a:gd name="connsiteY175" fmla="*/ 1912880 h 2864889"/>
              <a:gd name="connsiteX176" fmla="*/ 1057664 w 2675959"/>
              <a:gd name="connsiteY176" fmla="*/ 1848557 h 2864889"/>
              <a:gd name="connsiteX177" fmla="*/ 1041915 w 2675959"/>
              <a:gd name="connsiteY177" fmla="*/ 1789781 h 2864889"/>
              <a:gd name="connsiteX178" fmla="*/ 1029826 w 2675959"/>
              <a:gd name="connsiteY178" fmla="*/ 1762477 h 2864889"/>
              <a:gd name="connsiteX179" fmla="*/ 1021666 w 2675959"/>
              <a:gd name="connsiteY179" fmla="*/ 1742710 h 2864889"/>
              <a:gd name="connsiteX180" fmla="*/ 1019582 w 2675959"/>
              <a:gd name="connsiteY180" fmla="*/ 1738496 h 2864889"/>
              <a:gd name="connsiteX181" fmla="*/ 1017085 w 2675959"/>
              <a:gd name="connsiteY181" fmla="*/ 1736302 h 2864889"/>
              <a:gd name="connsiteX182" fmla="*/ 1014494 w 2675959"/>
              <a:gd name="connsiteY182" fmla="*/ 1755131 h 2864889"/>
              <a:gd name="connsiteX183" fmla="*/ 1006465 w 2675959"/>
              <a:gd name="connsiteY183" fmla="*/ 1796416 h 2864889"/>
              <a:gd name="connsiteX184" fmla="*/ 998279 w 2675959"/>
              <a:gd name="connsiteY184" fmla="*/ 1854924 h 2864889"/>
              <a:gd name="connsiteX185" fmla="*/ 916343 w 2675959"/>
              <a:gd name="connsiteY185" fmla="*/ 1876879 h 2864889"/>
              <a:gd name="connsiteX186" fmla="*/ 979294 w 2675959"/>
              <a:gd name="connsiteY186" fmla="*/ 1923007 h 2864889"/>
              <a:gd name="connsiteX187" fmla="*/ 996599 w 2675959"/>
              <a:gd name="connsiteY187" fmla="*/ 1941278 h 2864889"/>
              <a:gd name="connsiteX188" fmla="*/ 989985 w 2675959"/>
              <a:gd name="connsiteY188" fmla="*/ 1973594 h 2864889"/>
              <a:gd name="connsiteX189" fmla="*/ 999530 w 2675959"/>
              <a:gd name="connsiteY189" fmla="*/ 2009215 h 2864889"/>
              <a:gd name="connsiteX190" fmla="*/ 970856 w 2675959"/>
              <a:gd name="connsiteY190" fmla="*/ 2019762 h 2864889"/>
              <a:gd name="connsiteX191" fmla="*/ 979255 w 2675959"/>
              <a:gd name="connsiteY191" fmla="*/ 2040419 h 2864889"/>
              <a:gd name="connsiteX192" fmla="*/ 1006117 w 2675959"/>
              <a:gd name="connsiteY192" fmla="*/ 2055174 h 2864889"/>
              <a:gd name="connsiteX193" fmla="*/ 1004595 w 2675959"/>
              <a:gd name="connsiteY193" fmla="*/ 2124305 h 2864889"/>
              <a:gd name="connsiteX194" fmla="*/ 975589 w 2675959"/>
              <a:gd name="connsiteY194" fmla="*/ 2154985 h 2864889"/>
              <a:gd name="connsiteX195" fmla="*/ 950349 w 2675959"/>
              <a:gd name="connsiteY195" fmla="*/ 2156975 h 2864889"/>
              <a:gd name="connsiteX196" fmla="*/ 928293 w 2675959"/>
              <a:gd name="connsiteY196" fmla="*/ 2188657 h 2864889"/>
              <a:gd name="connsiteX197" fmla="*/ 935166 w 2675959"/>
              <a:gd name="connsiteY197" fmla="*/ 2224994 h 2864889"/>
              <a:gd name="connsiteX198" fmla="*/ 898748 w 2675959"/>
              <a:gd name="connsiteY198" fmla="*/ 2267205 h 2864889"/>
              <a:gd name="connsiteX199" fmla="*/ 848236 w 2675959"/>
              <a:gd name="connsiteY199" fmla="*/ 2242560 h 2864889"/>
              <a:gd name="connsiteX200" fmla="*/ 808410 w 2675959"/>
              <a:gd name="connsiteY200" fmla="*/ 2215052 h 2864889"/>
              <a:gd name="connsiteX201" fmla="*/ 792205 w 2675959"/>
              <a:gd name="connsiteY201" fmla="*/ 2222258 h 2864889"/>
              <a:gd name="connsiteX202" fmla="*/ 802005 w 2675959"/>
              <a:gd name="connsiteY202" fmla="*/ 2273083 h 2864889"/>
              <a:gd name="connsiteX203" fmla="*/ 768226 w 2675959"/>
              <a:gd name="connsiteY203" fmla="*/ 2285952 h 2864889"/>
              <a:gd name="connsiteX204" fmla="*/ 766478 w 2675959"/>
              <a:gd name="connsiteY204" fmla="*/ 2315055 h 2864889"/>
              <a:gd name="connsiteX205" fmla="*/ 736104 w 2675959"/>
              <a:gd name="connsiteY205" fmla="*/ 2344192 h 2864889"/>
              <a:gd name="connsiteX206" fmla="*/ 696027 w 2675959"/>
              <a:gd name="connsiteY206" fmla="*/ 2354931 h 2864889"/>
              <a:gd name="connsiteX207" fmla="*/ 668055 w 2675959"/>
              <a:gd name="connsiteY207" fmla="*/ 2407286 h 2864889"/>
              <a:gd name="connsiteX208" fmla="*/ 539889 w 2675959"/>
              <a:gd name="connsiteY208" fmla="*/ 2459764 h 2864889"/>
              <a:gd name="connsiteX209" fmla="*/ 536787 w 2675959"/>
              <a:gd name="connsiteY209" fmla="*/ 2448187 h 2864889"/>
              <a:gd name="connsiteX210" fmla="*/ 541159 w 2675959"/>
              <a:gd name="connsiteY210" fmla="*/ 2428880 h 2864889"/>
              <a:gd name="connsiteX211" fmla="*/ 533046 w 2675959"/>
              <a:gd name="connsiteY211" fmla="*/ 2398601 h 2864889"/>
              <a:gd name="connsiteX212" fmla="*/ 552273 w 2675959"/>
              <a:gd name="connsiteY212" fmla="*/ 2384859 h 2864889"/>
              <a:gd name="connsiteX213" fmla="*/ 557263 w 2675959"/>
              <a:gd name="connsiteY213" fmla="*/ 2335798 h 2864889"/>
              <a:gd name="connsiteX214" fmla="*/ 583010 w 2675959"/>
              <a:gd name="connsiteY214" fmla="*/ 2310764 h 2864889"/>
              <a:gd name="connsiteX215" fmla="*/ 548810 w 2675959"/>
              <a:gd name="connsiteY215" fmla="*/ 2218752 h 2864889"/>
              <a:gd name="connsiteX216" fmla="*/ 597363 w 2675959"/>
              <a:gd name="connsiteY216" fmla="*/ 2193334 h 2864889"/>
              <a:gd name="connsiteX217" fmla="*/ 585909 w 2675959"/>
              <a:gd name="connsiteY217" fmla="*/ 2150588 h 2864889"/>
              <a:gd name="connsiteX218" fmla="*/ 606138 w 2675959"/>
              <a:gd name="connsiteY218" fmla="*/ 2129896 h 2864889"/>
              <a:gd name="connsiteX219" fmla="*/ 585731 w 2675959"/>
              <a:gd name="connsiteY219" fmla="*/ 2100048 h 2864889"/>
              <a:gd name="connsiteX220" fmla="*/ 566901 w 2675959"/>
              <a:gd name="connsiteY220" fmla="*/ 2097458 h 2864889"/>
              <a:gd name="connsiteX221" fmla="*/ 549945 w 2675959"/>
              <a:gd name="connsiteY221" fmla="*/ 2073367 h 2864889"/>
              <a:gd name="connsiteX222" fmla="*/ 531353 w 2675959"/>
              <a:gd name="connsiteY222" fmla="*/ 2071667 h 2864889"/>
              <a:gd name="connsiteX223" fmla="*/ 556647 w 2675959"/>
              <a:gd name="connsiteY223" fmla="*/ 2166065 h 2864889"/>
              <a:gd name="connsiteX224" fmla="*/ 515602 w 2675959"/>
              <a:gd name="connsiteY224" fmla="*/ 2212379 h 2864889"/>
              <a:gd name="connsiteX225" fmla="*/ 505597 w 2675959"/>
              <a:gd name="connsiteY225" fmla="*/ 2189288 h 2864889"/>
              <a:gd name="connsiteX226" fmla="*/ 488676 w 2675959"/>
              <a:gd name="connsiteY226" fmla="*/ 2193823 h 2864889"/>
              <a:gd name="connsiteX227" fmla="*/ 486834 w 2675959"/>
              <a:gd name="connsiteY227" fmla="*/ 2243949 h 2864889"/>
              <a:gd name="connsiteX228" fmla="*/ 519296 w 2675959"/>
              <a:gd name="connsiteY228" fmla="*/ 2272476 h 2864889"/>
              <a:gd name="connsiteX229" fmla="*/ 483881 w 2675959"/>
              <a:gd name="connsiteY229" fmla="*/ 2307736 h 2864889"/>
              <a:gd name="connsiteX230" fmla="*/ 472763 w 2675959"/>
              <a:gd name="connsiteY230" fmla="*/ 2298307 h 2864889"/>
              <a:gd name="connsiteX231" fmla="*/ 446267 w 2675959"/>
              <a:gd name="connsiteY231" fmla="*/ 2292044 h 2864889"/>
              <a:gd name="connsiteX232" fmla="*/ 452595 w 2675959"/>
              <a:gd name="connsiteY232" fmla="*/ 2269350 h 2864889"/>
              <a:gd name="connsiteX233" fmla="*/ 443369 w 2675959"/>
              <a:gd name="connsiteY233" fmla="*/ 2252732 h 2864889"/>
              <a:gd name="connsiteX234" fmla="*/ 429086 w 2675959"/>
              <a:gd name="connsiteY234" fmla="*/ 2227925 h 2864889"/>
              <a:gd name="connsiteX235" fmla="*/ 467029 w 2675959"/>
              <a:gd name="connsiteY235" fmla="*/ 2170034 h 2864889"/>
              <a:gd name="connsiteX236" fmla="*/ 442438 w 2675959"/>
              <a:gd name="connsiteY236" fmla="*/ 2117445 h 2864889"/>
              <a:gd name="connsiteX237" fmla="*/ 380556 w 2675959"/>
              <a:gd name="connsiteY237" fmla="*/ 2121618 h 2864889"/>
              <a:gd name="connsiteX238" fmla="*/ 338318 w 2675959"/>
              <a:gd name="connsiteY238" fmla="*/ 2163479 h 2864889"/>
              <a:gd name="connsiteX239" fmla="*/ 353304 w 2675959"/>
              <a:gd name="connsiteY239" fmla="*/ 2230095 h 2864889"/>
              <a:gd name="connsiteX240" fmla="*/ 343157 w 2675959"/>
              <a:gd name="connsiteY240" fmla="*/ 2238541 h 2864889"/>
              <a:gd name="connsiteX241" fmla="*/ 319363 w 2675959"/>
              <a:gd name="connsiteY241" fmla="*/ 2206737 h 2864889"/>
              <a:gd name="connsiteX242" fmla="*/ 291784 w 2675959"/>
              <a:gd name="connsiteY242" fmla="*/ 2189310 h 2864889"/>
              <a:gd name="connsiteX243" fmla="*/ 276967 w 2675959"/>
              <a:gd name="connsiteY243" fmla="*/ 2265821 h 2864889"/>
              <a:gd name="connsiteX244" fmla="*/ 305547 w 2675959"/>
              <a:gd name="connsiteY244" fmla="*/ 2276299 h 2864889"/>
              <a:gd name="connsiteX245" fmla="*/ 349748 w 2675959"/>
              <a:gd name="connsiteY245" fmla="*/ 2337950 h 2864889"/>
              <a:gd name="connsiteX246" fmla="*/ 347000 w 2675959"/>
              <a:gd name="connsiteY246" fmla="*/ 2374003 h 2864889"/>
              <a:gd name="connsiteX247" fmla="*/ 364782 w 2675959"/>
              <a:gd name="connsiteY247" fmla="*/ 2394054 h 2864889"/>
              <a:gd name="connsiteX248" fmla="*/ 379576 w 2675959"/>
              <a:gd name="connsiteY248" fmla="*/ 2449268 h 2864889"/>
              <a:gd name="connsiteX249" fmla="*/ 353033 w 2675959"/>
              <a:gd name="connsiteY249" fmla="*/ 2453517 h 2864889"/>
              <a:gd name="connsiteX250" fmla="*/ 343011 w 2675959"/>
              <a:gd name="connsiteY250" fmla="*/ 2416114 h 2864889"/>
              <a:gd name="connsiteX251" fmla="*/ 322748 w 2675959"/>
              <a:gd name="connsiteY251" fmla="*/ 2408181 h 2864889"/>
              <a:gd name="connsiteX252" fmla="*/ 294786 w 2675959"/>
              <a:gd name="connsiteY252" fmla="*/ 2367949 h 2864889"/>
              <a:gd name="connsiteX253" fmla="*/ 285480 w 2675959"/>
              <a:gd name="connsiteY253" fmla="*/ 2333218 h 2864889"/>
              <a:gd name="connsiteX254" fmla="*/ 249852 w 2675959"/>
              <a:gd name="connsiteY254" fmla="*/ 2289313 h 2864889"/>
              <a:gd name="connsiteX255" fmla="*/ 228878 w 2675959"/>
              <a:gd name="connsiteY255" fmla="*/ 2332158 h 2864889"/>
              <a:gd name="connsiteX256" fmla="*/ 255378 w 2675959"/>
              <a:gd name="connsiteY256" fmla="*/ 2391871 h 2864889"/>
              <a:gd name="connsiteX257" fmla="*/ 253742 w 2675959"/>
              <a:gd name="connsiteY257" fmla="*/ 2414263 h 2864889"/>
              <a:gd name="connsiteX258" fmla="*/ 269887 w 2675959"/>
              <a:gd name="connsiteY258" fmla="*/ 2456706 h 2864889"/>
              <a:gd name="connsiteX259" fmla="*/ 305229 w 2675959"/>
              <a:gd name="connsiteY259" fmla="*/ 2510232 h 2864889"/>
              <a:gd name="connsiteX260" fmla="*/ 361260 w 2675959"/>
              <a:gd name="connsiteY260" fmla="*/ 2530535 h 2864889"/>
              <a:gd name="connsiteX261" fmla="*/ 368896 w 2675959"/>
              <a:gd name="connsiteY261" fmla="*/ 2559032 h 2864889"/>
              <a:gd name="connsiteX262" fmla="*/ 448436 w 2675959"/>
              <a:gd name="connsiteY262" fmla="*/ 2620759 h 2864889"/>
              <a:gd name="connsiteX263" fmla="*/ 432789 w 2675959"/>
              <a:gd name="connsiteY263" fmla="*/ 2647860 h 2864889"/>
              <a:gd name="connsiteX264" fmla="*/ 403859 w 2675959"/>
              <a:gd name="connsiteY264" fmla="*/ 2643203 h 2864889"/>
              <a:gd name="connsiteX265" fmla="*/ 388131 w 2675959"/>
              <a:gd name="connsiteY265" fmla="*/ 2652190 h 2864889"/>
              <a:gd name="connsiteX266" fmla="*/ 384061 w 2675959"/>
              <a:gd name="connsiteY266" fmla="*/ 2676188 h 2864889"/>
              <a:gd name="connsiteX267" fmla="*/ 365009 w 2675959"/>
              <a:gd name="connsiteY267" fmla="*/ 2687020 h 2864889"/>
              <a:gd name="connsiteX268" fmla="*/ 345393 w 2675959"/>
              <a:gd name="connsiteY268" fmla="*/ 2823995 h 2864889"/>
              <a:gd name="connsiteX269" fmla="*/ 308179 w 2675959"/>
              <a:gd name="connsiteY269" fmla="*/ 2845420 h 2864889"/>
              <a:gd name="connsiteX270" fmla="*/ 282002 w 2675959"/>
              <a:gd name="connsiteY270" fmla="*/ 2858161 h 2864889"/>
              <a:gd name="connsiteX271" fmla="*/ 267577 w 2675959"/>
              <a:gd name="connsiteY271" fmla="*/ 2864889 h 2864889"/>
              <a:gd name="connsiteX272" fmla="*/ 265255 w 2675959"/>
              <a:gd name="connsiteY272" fmla="*/ 2859785 h 2864889"/>
              <a:gd name="connsiteX273" fmla="*/ 260372 w 2675959"/>
              <a:gd name="connsiteY273" fmla="*/ 2848685 h 2864889"/>
              <a:gd name="connsiteX274" fmla="*/ 247026 w 2675959"/>
              <a:gd name="connsiteY274" fmla="*/ 2813127 h 2864889"/>
              <a:gd name="connsiteX275" fmla="*/ 227604 w 2675959"/>
              <a:gd name="connsiteY275" fmla="*/ 2762017 h 2864889"/>
              <a:gd name="connsiteX276" fmla="*/ 232990 w 2675959"/>
              <a:gd name="connsiteY276" fmla="*/ 2696623 h 2864889"/>
              <a:gd name="connsiteX277" fmla="*/ 196966 w 2675959"/>
              <a:gd name="connsiteY277" fmla="*/ 2669051 h 2864889"/>
              <a:gd name="connsiteX278" fmla="*/ 129622 w 2675959"/>
              <a:gd name="connsiteY278" fmla="*/ 2574467 h 2864889"/>
              <a:gd name="connsiteX279" fmla="*/ 44806 w 2675959"/>
              <a:gd name="connsiteY279" fmla="*/ 2571422 h 2864889"/>
              <a:gd name="connsiteX280" fmla="*/ 27101 w 2675959"/>
              <a:gd name="connsiteY280" fmla="*/ 2516034 h 2864889"/>
              <a:gd name="connsiteX281" fmla="*/ 14028 w 2675959"/>
              <a:gd name="connsiteY281" fmla="*/ 2509992 h 2864889"/>
              <a:gd name="connsiteX282" fmla="*/ 4103 w 2675959"/>
              <a:gd name="connsiteY282" fmla="*/ 2505015 h 2864889"/>
              <a:gd name="connsiteX283" fmla="*/ 0 w 2675959"/>
              <a:gd name="connsiteY283" fmla="*/ 2500388 h 2864889"/>
              <a:gd name="connsiteX284" fmla="*/ 3307 w 2675959"/>
              <a:gd name="connsiteY284" fmla="*/ 2484230 h 2864889"/>
              <a:gd name="connsiteX285" fmla="*/ 10159 w 2675959"/>
              <a:gd name="connsiteY285" fmla="*/ 2452805 h 2864889"/>
              <a:gd name="connsiteX286" fmla="*/ 18776 w 2675959"/>
              <a:gd name="connsiteY286" fmla="*/ 2406590 h 2864889"/>
              <a:gd name="connsiteX287" fmla="*/ 15082 w 2675959"/>
              <a:gd name="connsiteY287" fmla="*/ 2346493 h 2864889"/>
              <a:gd name="connsiteX288" fmla="*/ 48534 w 2675959"/>
              <a:gd name="connsiteY288" fmla="*/ 2207719 h 2864889"/>
              <a:gd name="connsiteX289" fmla="*/ 180246 w 2675959"/>
              <a:gd name="connsiteY289" fmla="*/ 2139975 h 2864889"/>
              <a:gd name="connsiteX290" fmla="*/ 197957 w 2675959"/>
              <a:gd name="connsiteY290" fmla="*/ 2049326 h 2864889"/>
              <a:gd name="connsiteX291" fmla="*/ 244222 w 2675959"/>
              <a:gd name="connsiteY291" fmla="*/ 2047429 h 2864889"/>
              <a:gd name="connsiteX292" fmla="*/ 259332 w 2675959"/>
              <a:gd name="connsiteY292" fmla="*/ 2068196 h 2864889"/>
              <a:gd name="connsiteX293" fmla="*/ 397473 w 2675959"/>
              <a:gd name="connsiteY293" fmla="*/ 2063634 h 2864889"/>
              <a:gd name="connsiteX294" fmla="*/ 425176 w 2675959"/>
              <a:gd name="connsiteY294" fmla="*/ 2035212 h 2864889"/>
              <a:gd name="connsiteX295" fmla="*/ 444752 w 2675959"/>
              <a:gd name="connsiteY295" fmla="*/ 2015650 h 2864889"/>
              <a:gd name="connsiteX296" fmla="*/ 450032 w 2675959"/>
              <a:gd name="connsiteY296" fmla="*/ 2010417 h 2864889"/>
              <a:gd name="connsiteX297" fmla="*/ 451098 w 2675959"/>
              <a:gd name="connsiteY297" fmla="*/ 2007268 h 2864889"/>
              <a:gd name="connsiteX298" fmla="*/ 450382 w 2675959"/>
              <a:gd name="connsiteY298" fmla="*/ 2004596 h 2864889"/>
              <a:gd name="connsiteX299" fmla="*/ 451558 w 2675959"/>
              <a:gd name="connsiteY299" fmla="*/ 1994736 h 2864889"/>
              <a:gd name="connsiteX300" fmla="*/ 456868 w 2675959"/>
              <a:gd name="connsiteY300" fmla="*/ 1964679 h 2864889"/>
              <a:gd name="connsiteX301" fmla="*/ 466200 w 2675959"/>
              <a:gd name="connsiteY301" fmla="*/ 1921136 h 2864889"/>
              <a:gd name="connsiteX302" fmla="*/ 499072 w 2675959"/>
              <a:gd name="connsiteY302" fmla="*/ 1894193 h 2864889"/>
              <a:gd name="connsiteX303" fmla="*/ 510928 w 2675959"/>
              <a:gd name="connsiteY303" fmla="*/ 1774569 h 2864889"/>
              <a:gd name="connsiteX304" fmla="*/ 556507 w 2675959"/>
              <a:gd name="connsiteY304" fmla="*/ 1745175 h 2864889"/>
              <a:gd name="connsiteX305" fmla="*/ 551973 w 2675959"/>
              <a:gd name="connsiteY305" fmla="*/ 1728255 h 2864889"/>
              <a:gd name="connsiteX306" fmla="*/ 561165 w 2675959"/>
              <a:gd name="connsiteY306" fmla="*/ 1716247 h 2864889"/>
              <a:gd name="connsiteX307" fmla="*/ 599198 w 2675959"/>
              <a:gd name="connsiteY307" fmla="*/ 1583883 h 2864889"/>
              <a:gd name="connsiteX308" fmla="*/ 615481 w 2675959"/>
              <a:gd name="connsiteY308" fmla="*/ 1541340 h 2864889"/>
              <a:gd name="connsiteX309" fmla="*/ 659487 w 2675959"/>
              <a:gd name="connsiteY309" fmla="*/ 1538139 h 2864889"/>
              <a:gd name="connsiteX310" fmla="*/ 669966 w 2675959"/>
              <a:gd name="connsiteY310" fmla="*/ 1509560 h 2864889"/>
              <a:gd name="connsiteX311" fmla="*/ 741214 w 2675959"/>
              <a:gd name="connsiteY311" fmla="*/ 1490469 h 2864889"/>
              <a:gd name="connsiteX312" fmla="*/ 745203 w 2675959"/>
              <a:gd name="connsiteY312" fmla="*/ 1448358 h 2864889"/>
              <a:gd name="connsiteX313" fmla="*/ 707747 w 2675959"/>
              <a:gd name="connsiteY313" fmla="*/ 1415442 h 2864889"/>
              <a:gd name="connsiteX314" fmla="*/ 673776 w 2675959"/>
              <a:gd name="connsiteY314" fmla="*/ 1416909 h 2864889"/>
              <a:gd name="connsiteX315" fmla="*/ 664615 w 2675959"/>
              <a:gd name="connsiteY315" fmla="*/ 1404092 h 2864889"/>
              <a:gd name="connsiteX316" fmla="*/ 695910 w 2675959"/>
              <a:gd name="connsiteY316" fmla="*/ 1349891 h 2864889"/>
              <a:gd name="connsiteX317" fmla="*/ 875173 w 2675959"/>
              <a:gd name="connsiteY317" fmla="*/ 1263678 h 2864889"/>
              <a:gd name="connsiteX318" fmla="*/ 952635 w 2675959"/>
              <a:gd name="connsiteY318" fmla="*/ 1175154 h 2864889"/>
              <a:gd name="connsiteX319" fmla="*/ 1001431 w 2675959"/>
              <a:gd name="connsiteY319" fmla="*/ 1204077 h 2864889"/>
              <a:gd name="connsiteX320" fmla="*/ 1031281 w 2675959"/>
              <a:gd name="connsiteY320" fmla="*/ 1183670 h 2864889"/>
              <a:gd name="connsiteX321" fmla="*/ 1071997 w 2675959"/>
              <a:gd name="connsiteY321" fmla="*/ 1210940 h 2864889"/>
              <a:gd name="connsiteX322" fmla="*/ 1093018 w 2675959"/>
              <a:gd name="connsiteY322" fmla="*/ 1157583 h 2864889"/>
              <a:gd name="connsiteX323" fmla="*/ 1069765 w 2675959"/>
              <a:gd name="connsiteY323" fmla="*/ 1131361 h 2864889"/>
              <a:gd name="connsiteX324" fmla="*/ 1076631 w 2675959"/>
              <a:gd name="connsiteY324" fmla="*/ 1060799 h 2864889"/>
              <a:gd name="connsiteX325" fmla="*/ 1049529 w 2675959"/>
              <a:gd name="connsiteY325" fmla="*/ 1045153 h 2864889"/>
              <a:gd name="connsiteX326" fmla="*/ 1028407 w 2675959"/>
              <a:gd name="connsiteY326" fmla="*/ 1012634 h 2864889"/>
              <a:gd name="connsiteX327" fmla="*/ 1071791 w 2675959"/>
              <a:gd name="connsiteY327" fmla="*/ 985737 h 2864889"/>
              <a:gd name="connsiteX328" fmla="*/ 1092190 w 2675959"/>
              <a:gd name="connsiteY328" fmla="*/ 908685 h 2864889"/>
              <a:gd name="connsiteX329" fmla="*/ 1078989 w 2675959"/>
              <a:gd name="connsiteY329" fmla="*/ 895041 h 2864889"/>
              <a:gd name="connsiteX330" fmla="*/ 1081405 w 2675959"/>
              <a:gd name="connsiteY330" fmla="*/ 879122 h 2864889"/>
              <a:gd name="connsiteX331" fmla="*/ 1111145 w 2675959"/>
              <a:gd name="connsiteY331" fmla="*/ 865427 h 2864889"/>
              <a:gd name="connsiteX332" fmla="*/ 1145243 w 2675959"/>
              <a:gd name="connsiteY332" fmla="*/ 871562 h 2864889"/>
              <a:gd name="connsiteX333" fmla="*/ 1273491 w 2675959"/>
              <a:gd name="connsiteY333" fmla="*/ 837198 h 2864889"/>
              <a:gd name="connsiteX334" fmla="*/ 1195194 w 2675959"/>
              <a:gd name="connsiteY334" fmla="*/ 822861 h 2864889"/>
              <a:gd name="connsiteX335" fmla="*/ 1162242 w 2675959"/>
              <a:gd name="connsiteY335" fmla="*/ 831691 h 2864889"/>
              <a:gd name="connsiteX336" fmla="*/ 1144890 w 2675959"/>
              <a:gd name="connsiteY336" fmla="*/ 823932 h 2864889"/>
              <a:gd name="connsiteX337" fmla="*/ 1093870 w 2675959"/>
              <a:gd name="connsiteY337" fmla="*/ 822331 h 2864889"/>
              <a:gd name="connsiteX338" fmla="*/ 1029918 w 2675959"/>
              <a:gd name="connsiteY338" fmla="*/ 783153 h 2864889"/>
              <a:gd name="connsiteX339" fmla="*/ 1005492 w 2675959"/>
              <a:gd name="connsiteY339" fmla="*/ 820241 h 2864889"/>
              <a:gd name="connsiteX340" fmla="*/ 892236 w 2675959"/>
              <a:gd name="connsiteY340" fmla="*/ 775184 h 2864889"/>
              <a:gd name="connsiteX341" fmla="*/ 859996 w 2675959"/>
              <a:gd name="connsiteY341" fmla="*/ 733235 h 2864889"/>
              <a:gd name="connsiteX342" fmla="*/ 885918 w 2675959"/>
              <a:gd name="connsiteY342" fmla="*/ 705290 h 2864889"/>
              <a:gd name="connsiteX343" fmla="*/ 908438 w 2675959"/>
              <a:gd name="connsiteY343" fmla="*/ 714528 h 2864889"/>
              <a:gd name="connsiteX344" fmla="*/ 931594 w 2675959"/>
              <a:gd name="connsiteY344" fmla="*/ 708323 h 2864889"/>
              <a:gd name="connsiteX345" fmla="*/ 976551 w 2675959"/>
              <a:gd name="connsiteY345" fmla="*/ 655234 h 2864889"/>
              <a:gd name="connsiteX346" fmla="*/ 971953 w 2675959"/>
              <a:gd name="connsiteY346" fmla="*/ 634513 h 2864889"/>
              <a:gd name="connsiteX347" fmla="*/ 969439 w 2675959"/>
              <a:gd name="connsiteY347" fmla="*/ 618006 h 2864889"/>
              <a:gd name="connsiteX348" fmla="*/ 968182 w 2675959"/>
              <a:gd name="connsiteY348" fmla="*/ 609752 h 2864889"/>
              <a:gd name="connsiteX349" fmla="*/ 970616 w 2675959"/>
              <a:gd name="connsiteY349" fmla="*/ 608146 h 2864889"/>
              <a:gd name="connsiteX350" fmla="*/ 976850 w 2675959"/>
              <a:gd name="connsiteY350" fmla="*/ 606476 h 2864889"/>
              <a:gd name="connsiteX351" fmla="*/ 996856 w 2675959"/>
              <a:gd name="connsiteY351" fmla="*/ 599206 h 2864889"/>
              <a:gd name="connsiteX352" fmla="*/ 1025356 w 2675959"/>
              <a:gd name="connsiteY352" fmla="*/ 591569 h 2864889"/>
              <a:gd name="connsiteX353" fmla="*/ 1049658 w 2675959"/>
              <a:gd name="connsiteY353" fmla="*/ 600330 h 2864889"/>
              <a:gd name="connsiteX354" fmla="*/ 1072034 w 2675959"/>
              <a:gd name="connsiteY354" fmla="*/ 587652 h 2864889"/>
              <a:gd name="connsiteX355" fmla="*/ 1067070 w 2675959"/>
              <a:gd name="connsiteY355" fmla="*/ 558439 h 2864889"/>
              <a:gd name="connsiteX356" fmla="*/ 1111677 w 2675959"/>
              <a:gd name="connsiteY356" fmla="*/ 511171 h 2864889"/>
              <a:gd name="connsiteX357" fmla="*/ 1209392 w 2675959"/>
              <a:gd name="connsiteY357" fmla="*/ 523167 h 2864889"/>
              <a:gd name="connsiteX358" fmla="*/ 1198415 w 2675959"/>
              <a:gd name="connsiteY358" fmla="*/ 482202 h 2864889"/>
              <a:gd name="connsiteX359" fmla="*/ 1157064 w 2675959"/>
              <a:gd name="connsiteY359" fmla="*/ 470375 h 2864889"/>
              <a:gd name="connsiteX360" fmla="*/ 1148504 w 2675959"/>
              <a:gd name="connsiteY360" fmla="*/ 413490 h 2864889"/>
              <a:gd name="connsiteX361" fmla="*/ 1149885 w 2675959"/>
              <a:gd name="connsiteY361" fmla="*/ 375896 h 2864889"/>
              <a:gd name="connsiteX362" fmla="*/ 1136475 w 2675959"/>
              <a:gd name="connsiteY362" fmla="*/ 336537 h 2864889"/>
              <a:gd name="connsiteX363" fmla="*/ 1165465 w 2675959"/>
              <a:gd name="connsiteY363" fmla="*/ 291544 h 2864889"/>
              <a:gd name="connsiteX364" fmla="*/ 1176472 w 2675959"/>
              <a:gd name="connsiteY364" fmla="*/ 307685 h 2864889"/>
              <a:gd name="connsiteX365" fmla="*/ 1272231 w 2675959"/>
              <a:gd name="connsiteY365" fmla="*/ 323069 h 2864889"/>
              <a:gd name="connsiteX366" fmla="*/ 1360750 w 2675959"/>
              <a:gd name="connsiteY366" fmla="*/ 293624 h 2864889"/>
              <a:gd name="connsiteX367" fmla="*/ 1376465 w 2675959"/>
              <a:gd name="connsiteY367" fmla="*/ 323774 h 2864889"/>
              <a:gd name="connsiteX368" fmla="*/ 1456223 w 2675959"/>
              <a:gd name="connsiteY368" fmla="*/ 318629 h 2864889"/>
              <a:gd name="connsiteX369" fmla="*/ 1498367 w 2675959"/>
              <a:gd name="connsiteY369" fmla="*/ 297792 h 2864889"/>
              <a:gd name="connsiteX370" fmla="*/ 1493880 w 2675959"/>
              <a:gd name="connsiteY370" fmla="*/ 270360 h 2864889"/>
              <a:gd name="connsiteX371" fmla="*/ 1388896 w 2675959"/>
              <a:gd name="connsiteY371" fmla="*/ 238358 h 2864889"/>
              <a:gd name="connsiteX372" fmla="*/ 1366167 w 2675959"/>
              <a:gd name="connsiteY372" fmla="*/ 203405 h 2864889"/>
              <a:gd name="connsiteX373" fmla="*/ 1328331 w 2675959"/>
              <a:gd name="connsiteY373" fmla="*/ 201135 h 2864889"/>
              <a:gd name="connsiteX374" fmla="*/ 1277388 w 2675959"/>
              <a:gd name="connsiteY374" fmla="*/ 164198 h 2864889"/>
              <a:gd name="connsiteX375" fmla="*/ 1256551 w 2675959"/>
              <a:gd name="connsiteY375" fmla="*/ 122057 h 2864889"/>
              <a:gd name="connsiteX376" fmla="*/ 1228734 w 2675959"/>
              <a:gd name="connsiteY376" fmla="*/ 103739 h 2864889"/>
              <a:gd name="connsiteX377" fmla="*/ 1196665 w 2675959"/>
              <a:gd name="connsiteY377" fmla="*/ 5430 h 2864889"/>
              <a:gd name="connsiteX378" fmla="*/ 1236346 w 2675959"/>
              <a:gd name="connsiteY378" fmla="*/ 11024 h 2864889"/>
              <a:gd name="connsiteX379" fmla="*/ 1247208 w 2675959"/>
              <a:gd name="connsiteY379" fmla="*/ 5250 h 2864889"/>
              <a:gd name="connsiteX380" fmla="*/ 1266801 w 2675959"/>
              <a:gd name="connsiteY380" fmla="*/ 0 h 2864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</a:cxnLst>
            <a:rect l="l" t="t" r="r" b="b"/>
            <a:pathLst>
              <a:path w="2675959" h="2864889">
                <a:moveTo>
                  <a:pt x="1266801" y="0"/>
                </a:moveTo>
                <a:lnTo>
                  <a:pt x="1261427" y="26256"/>
                </a:lnTo>
                <a:lnTo>
                  <a:pt x="1333523" y="70889"/>
                </a:lnTo>
                <a:lnTo>
                  <a:pt x="1302607" y="94444"/>
                </a:lnTo>
                <a:lnTo>
                  <a:pt x="1347316" y="133052"/>
                </a:lnTo>
                <a:lnTo>
                  <a:pt x="1390031" y="92972"/>
                </a:lnTo>
                <a:lnTo>
                  <a:pt x="1412586" y="130835"/>
                </a:lnTo>
                <a:lnTo>
                  <a:pt x="1443216" y="116901"/>
                </a:lnTo>
                <a:lnTo>
                  <a:pt x="1457747" y="50011"/>
                </a:lnTo>
                <a:lnTo>
                  <a:pt x="1495792" y="77996"/>
                </a:lnTo>
                <a:lnTo>
                  <a:pt x="1516322" y="61996"/>
                </a:lnTo>
                <a:lnTo>
                  <a:pt x="1581898" y="117920"/>
                </a:lnTo>
                <a:lnTo>
                  <a:pt x="1635305" y="128426"/>
                </a:lnTo>
                <a:lnTo>
                  <a:pt x="1704678" y="130837"/>
                </a:lnTo>
                <a:lnTo>
                  <a:pt x="1691783" y="175335"/>
                </a:lnTo>
                <a:lnTo>
                  <a:pt x="1760632" y="186476"/>
                </a:lnTo>
                <a:lnTo>
                  <a:pt x="1766550" y="219251"/>
                </a:lnTo>
                <a:lnTo>
                  <a:pt x="1725041" y="224646"/>
                </a:lnTo>
                <a:lnTo>
                  <a:pt x="1736495" y="267392"/>
                </a:lnTo>
                <a:lnTo>
                  <a:pt x="1746994" y="306577"/>
                </a:lnTo>
                <a:lnTo>
                  <a:pt x="1795117" y="268866"/>
                </a:lnTo>
                <a:lnTo>
                  <a:pt x="1803469" y="300035"/>
                </a:lnTo>
                <a:lnTo>
                  <a:pt x="1776848" y="339620"/>
                </a:lnTo>
                <a:lnTo>
                  <a:pt x="1825580" y="364742"/>
                </a:lnTo>
                <a:lnTo>
                  <a:pt x="1815319" y="326448"/>
                </a:lnTo>
                <a:lnTo>
                  <a:pt x="1847841" y="305326"/>
                </a:lnTo>
                <a:lnTo>
                  <a:pt x="1870614" y="276316"/>
                </a:lnTo>
                <a:lnTo>
                  <a:pt x="1911010" y="284582"/>
                </a:lnTo>
                <a:lnTo>
                  <a:pt x="1903745" y="318027"/>
                </a:lnTo>
                <a:lnTo>
                  <a:pt x="1910187" y="342071"/>
                </a:lnTo>
                <a:lnTo>
                  <a:pt x="1890134" y="359853"/>
                </a:lnTo>
                <a:lnTo>
                  <a:pt x="1897693" y="423687"/>
                </a:lnTo>
                <a:lnTo>
                  <a:pt x="1869734" y="436905"/>
                </a:lnTo>
                <a:lnTo>
                  <a:pt x="1831361" y="482503"/>
                </a:lnTo>
                <a:lnTo>
                  <a:pt x="1808559" y="536337"/>
                </a:lnTo>
                <a:lnTo>
                  <a:pt x="1861931" y="518218"/>
                </a:lnTo>
                <a:lnTo>
                  <a:pt x="1878056" y="492899"/>
                </a:lnTo>
                <a:lnTo>
                  <a:pt x="1934927" y="470024"/>
                </a:lnTo>
                <a:lnTo>
                  <a:pt x="1953042" y="469943"/>
                </a:lnTo>
                <a:lnTo>
                  <a:pt x="1931462" y="503405"/>
                </a:lnTo>
                <a:lnTo>
                  <a:pt x="1899179" y="525418"/>
                </a:lnTo>
                <a:lnTo>
                  <a:pt x="1907961" y="568880"/>
                </a:lnTo>
                <a:lnTo>
                  <a:pt x="1963208" y="529260"/>
                </a:lnTo>
                <a:lnTo>
                  <a:pt x="1971002" y="540535"/>
                </a:lnTo>
                <a:lnTo>
                  <a:pt x="1976712" y="547595"/>
                </a:lnTo>
                <a:lnTo>
                  <a:pt x="1979209" y="549789"/>
                </a:lnTo>
                <a:lnTo>
                  <a:pt x="1979861" y="548660"/>
                </a:lnTo>
                <a:lnTo>
                  <a:pt x="1985618" y="545209"/>
                </a:lnTo>
                <a:lnTo>
                  <a:pt x="2003605" y="537526"/>
                </a:lnTo>
                <a:lnTo>
                  <a:pt x="2029607" y="527695"/>
                </a:lnTo>
                <a:lnTo>
                  <a:pt x="2011472" y="460014"/>
                </a:lnTo>
                <a:lnTo>
                  <a:pt x="2016560" y="443378"/>
                </a:lnTo>
                <a:lnTo>
                  <a:pt x="1973777" y="426208"/>
                </a:lnTo>
                <a:lnTo>
                  <a:pt x="1967620" y="392542"/>
                </a:lnTo>
                <a:lnTo>
                  <a:pt x="1996755" y="369463"/>
                </a:lnTo>
                <a:lnTo>
                  <a:pt x="2039410" y="379032"/>
                </a:lnTo>
                <a:lnTo>
                  <a:pt x="2076311" y="445503"/>
                </a:lnTo>
                <a:lnTo>
                  <a:pt x="2163735" y="444031"/>
                </a:lnTo>
                <a:lnTo>
                  <a:pt x="2211291" y="479013"/>
                </a:lnTo>
                <a:lnTo>
                  <a:pt x="2220415" y="409754"/>
                </a:lnTo>
                <a:lnTo>
                  <a:pt x="2270289" y="396391"/>
                </a:lnTo>
                <a:lnTo>
                  <a:pt x="2295404" y="440249"/>
                </a:lnTo>
                <a:lnTo>
                  <a:pt x="2330568" y="443235"/>
                </a:lnTo>
                <a:lnTo>
                  <a:pt x="2335448" y="400885"/>
                </a:lnTo>
                <a:lnTo>
                  <a:pt x="2402848" y="392370"/>
                </a:lnTo>
                <a:lnTo>
                  <a:pt x="2431176" y="441093"/>
                </a:lnTo>
                <a:lnTo>
                  <a:pt x="2439289" y="471372"/>
                </a:lnTo>
                <a:lnTo>
                  <a:pt x="2482788" y="491214"/>
                </a:lnTo>
                <a:lnTo>
                  <a:pt x="2500950" y="480621"/>
                </a:lnTo>
                <a:lnTo>
                  <a:pt x="2491119" y="454621"/>
                </a:lnTo>
                <a:lnTo>
                  <a:pt x="2552571" y="438155"/>
                </a:lnTo>
                <a:lnTo>
                  <a:pt x="2562832" y="476448"/>
                </a:lnTo>
                <a:lnTo>
                  <a:pt x="2601558" y="478480"/>
                </a:lnTo>
                <a:lnTo>
                  <a:pt x="2614951" y="503526"/>
                </a:lnTo>
                <a:lnTo>
                  <a:pt x="2667497" y="489446"/>
                </a:lnTo>
                <a:lnTo>
                  <a:pt x="2672857" y="502327"/>
                </a:lnTo>
                <a:lnTo>
                  <a:pt x="2674766" y="509451"/>
                </a:lnTo>
                <a:lnTo>
                  <a:pt x="2675959" y="513904"/>
                </a:lnTo>
                <a:lnTo>
                  <a:pt x="2674417" y="515272"/>
                </a:lnTo>
                <a:lnTo>
                  <a:pt x="2646284" y="531401"/>
                </a:lnTo>
                <a:lnTo>
                  <a:pt x="2619455" y="545271"/>
                </a:lnTo>
                <a:lnTo>
                  <a:pt x="2517129" y="551690"/>
                </a:lnTo>
                <a:lnTo>
                  <a:pt x="2512616" y="602533"/>
                </a:lnTo>
                <a:lnTo>
                  <a:pt x="2453473" y="663241"/>
                </a:lnTo>
                <a:lnTo>
                  <a:pt x="2416780" y="622485"/>
                </a:lnTo>
                <a:lnTo>
                  <a:pt x="2341364" y="633148"/>
                </a:lnTo>
                <a:lnTo>
                  <a:pt x="2320672" y="612921"/>
                </a:lnTo>
                <a:lnTo>
                  <a:pt x="2274105" y="610127"/>
                </a:lnTo>
                <a:lnTo>
                  <a:pt x="2277419" y="700869"/>
                </a:lnTo>
                <a:lnTo>
                  <a:pt x="2252831" y="701731"/>
                </a:lnTo>
                <a:lnTo>
                  <a:pt x="2226799" y="736386"/>
                </a:lnTo>
                <a:lnTo>
                  <a:pt x="2191175" y="745931"/>
                </a:lnTo>
                <a:lnTo>
                  <a:pt x="2174109" y="728551"/>
                </a:lnTo>
                <a:lnTo>
                  <a:pt x="2165710" y="707894"/>
                </a:lnTo>
                <a:lnTo>
                  <a:pt x="2133188" y="729016"/>
                </a:lnTo>
                <a:lnTo>
                  <a:pt x="2108456" y="707964"/>
                </a:lnTo>
                <a:lnTo>
                  <a:pt x="2114784" y="685269"/>
                </a:lnTo>
                <a:lnTo>
                  <a:pt x="2091420" y="665759"/>
                </a:lnTo>
                <a:lnTo>
                  <a:pt x="2071306" y="733190"/>
                </a:lnTo>
                <a:lnTo>
                  <a:pt x="2054384" y="737724"/>
                </a:lnTo>
                <a:lnTo>
                  <a:pt x="2033470" y="730919"/>
                </a:lnTo>
                <a:lnTo>
                  <a:pt x="2036525" y="753008"/>
                </a:lnTo>
                <a:lnTo>
                  <a:pt x="2000901" y="762554"/>
                </a:lnTo>
                <a:lnTo>
                  <a:pt x="1963176" y="753572"/>
                </a:lnTo>
                <a:lnTo>
                  <a:pt x="1959826" y="833692"/>
                </a:lnTo>
                <a:lnTo>
                  <a:pt x="1897134" y="856217"/>
                </a:lnTo>
                <a:lnTo>
                  <a:pt x="1899903" y="887928"/>
                </a:lnTo>
                <a:lnTo>
                  <a:pt x="1996979" y="861916"/>
                </a:lnTo>
                <a:lnTo>
                  <a:pt x="2043691" y="886625"/>
                </a:lnTo>
                <a:lnTo>
                  <a:pt x="2062535" y="850078"/>
                </a:lnTo>
                <a:lnTo>
                  <a:pt x="2042763" y="804788"/>
                </a:lnTo>
                <a:lnTo>
                  <a:pt x="2075047" y="782775"/>
                </a:lnTo>
                <a:lnTo>
                  <a:pt x="2141654" y="806925"/>
                </a:lnTo>
                <a:lnTo>
                  <a:pt x="2158004" y="821633"/>
                </a:lnTo>
                <a:lnTo>
                  <a:pt x="2243856" y="846354"/>
                </a:lnTo>
                <a:lnTo>
                  <a:pt x="2260397" y="872465"/>
                </a:lnTo>
                <a:lnTo>
                  <a:pt x="2282058" y="857116"/>
                </a:lnTo>
                <a:lnTo>
                  <a:pt x="2316045" y="869962"/>
                </a:lnTo>
                <a:lnTo>
                  <a:pt x="2342226" y="910671"/>
                </a:lnTo>
                <a:lnTo>
                  <a:pt x="2325304" y="915205"/>
                </a:lnTo>
                <a:lnTo>
                  <a:pt x="2273683" y="957672"/>
                </a:lnTo>
                <a:lnTo>
                  <a:pt x="2231045" y="962415"/>
                </a:lnTo>
                <a:lnTo>
                  <a:pt x="2221823" y="999247"/>
                </a:lnTo>
                <a:lnTo>
                  <a:pt x="2173428" y="1007443"/>
                </a:lnTo>
                <a:lnTo>
                  <a:pt x="2161756" y="1031569"/>
                </a:lnTo>
                <a:lnTo>
                  <a:pt x="2144724" y="1042814"/>
                </a:lnTo>
                <a:lnTo>
                  <a:pt x="2103585" y="1110151"/>
                </a:lnTo>
                <a:lnTo>
                  <a:pt x="2039525" y="1131134"/>
                </a:lnTo>
                <a:lnTo>
                  <a:pt x="2015385" y="1158601"/>
                </a:lnTo>
                <a:lnTo>
                  <a:pt x="1990367" y="1147169"/>
                </a:lnTo>
                <a:lnTo>
                  <a:pt x="1948253" y="1143182"/>
                </a:lnTo>
                <a:lnTo>
                  <a:pt x="1910119" y="1189671"/>
                </a:lnTo>
                <a:lnTo>
                  <a:pt x="1883958" y="1216724"/>
                </a:lnTo>
                <a:lnTo>
                  <a:pt x="1907037" y="1245856"/>
                </a:lnTo>
                <a:lnTo>
                  <a:pt x="1905256" y="1246334"/>
                </a:lnTo>
                <a:lnTo>
                  <a:pt x="1904906" y="1252154"/>
                </a:lnTo>
                <a:lnTo>
                  <a:pt x="1900232" y="1266769"/>
                </a:lnTo>
                <a:lnTo>
                  <a:pt x="1896639" y="1292549"/>
                </a:lnTo>
                <a:lnTo>
                  <a:pt x="1837049" y="1326651"/>
                </a:lnTo>
                <a:lnTo>
                  <a:pt x="1838928" y="1358600"/>
                </a:lnTo>
                <a:lnTo>
                  <a:pt x="1810607" y="1416776"/>
                </a:lnTo>
                <a:lnTo>
                  <a:pt x="1814140" y="1440646"/>
                </a:lnTo>
                <a:lnTo>
                  <a:pt x="1764091" y="1456920"/>
                </a:lnTo>
                <a:lnTo>
                  <a:pt x="1741395" y="1450593"/>
                </a:lnTo>
                <a:lnTo>
                  <a:pt x="1733521" y="1421205"/>
                </a:lnTo>
                <a:lnTo>
                  <a:pt x="1706023" y="1421892"/>
                </a:lnTo>
                <a:lnTo>
                  <a:pt x="1682787" y="1409983"/>
                </a:lnTo>
                <a:lnTo>
                  <a:pt x="1627855" y="1415157"/>
                </a:lnTo>
                <a:lnTo>
                  <a:pt x="1607979" y="1483478"/>
                </a:lnTo>
                <a:lnTo>
                  <a:pt x="1588927" y="1494310"/>
                </a:lnTo>
                <a:lnTo>
                  <a:pt x="1557219" y="1550531"/>
                </a:lnTo>
                <a:lnTo>
                  <a:pt x="1514896" y="1520828"/>
                </a:lnTo>
                <a:lnTo>
                  <a:pt x="1462807" y="1468926"/>
                </a:lnTo>
                <a:lnTo>
                  <a:pt x="1451838" y="1534861"/>
                </a:lnTo>
                <a:lnTo>
                  <a:pt x="1475249" y="1543860"/>
                </a:lnTo>
                <a:lnTo>
                  <a:pt x="1487577" y="1572055"/>
                </a:lnTo>
                <a:lnTo>
                  <a:pt x="1552198" y="1624417"/>
                </a:lnTo>
                <a:lnTo>
                  <a:pt x="1477848" y="1631931"/>
                </a:lnTo>
                <a:lnTo>
                  <a:pt x="1452991" y="1656726"/>
                </a:lnTo>
                <a:lnTo>
                  <a:pt x="1413979" y="1664316"/>
                </a:lnTo>
                <a:lnTo>
                  <a:pt x="1388535" y="1694041"/>
                </a:lnTo>
                <a:lnTo>
                  <a:pt x="1349711" y="1659583"/>
                </a:lnTo>
                <a:lnTo>
                  <a:pt x="1284872" y="1674093"/>
                </a:lnTo>
                <a:lnTo>
                  <a:pt x="1268491" y="1684209"/>
                </a:lnTo>
                <a:lnTo>
                  <a:pt x="1279707" y="1726065"/>
                </a:lnTo>
                <a:lnTo>
                  <a:pt x="1258668" y="1765109"/>
                </a:lnTo>
                <a:lnTo>
                  <a:pt x="1282053" y="1852383"/>
                </a:lnTo>
                <a:lnTo>
                  <a:pt x="1232609" y="1878039"/>
                </a:lnTo>
                <a:lnTo>
                  <a:pt x="1187871" y="1864256"/>
                </a:lnTo>
                <a:lnTo>
                  <a:pt x="1201418" y="1818629"/>
                </a:lnTo>
                <a:lnTo>
                  <a:pt x="1169356" y="1827220"/>
                </a:lnTo>
                <a:lnTo>
                  <a:pt x="1147091" y="1833186"/>
                </a:lnTo>
                <a:lnTo>
                  <a:pt x="1135513" y="1836288"/>
                </a:lnTo>
                <a:lnTo>
                  <a:pt x="1129470" y="1849361"/>
                </a:lnTo>
                <a:lnTo>
                  <a:pt x="1118037" y="1874377"/>
                </a:lnTo>
                <a:lnTo>
                  <a:pt x="1102581" y="1912880"/>
                </a:lnTo>
                <a:lnTo>
                  <a:pt x="1057664" y="1848557"/>
                </a:lnTo>
                <a:lnTo>
                  <a:pt x="1041915" y="1789781"/>
                </a:lnTo>
                <a:lnTo>
                  <a:pt x="1029826" y="1762477"/>
                </a:lnTo>
                <a:lnTo>
                  <a:pt x="1021666" y="1742710"/>
                </a:lnTo>
                <a:lnTo>
                  <a:pt x="1019582" y="1738496"/>
                </a:lnTo>
                <a:lnTo>
                  <a:pt x="1017085" y="1736302"/>
                </a:lnTo>
                <a:lnTo>
                  <a:pt x="1014494" y="1755131"/>
                </a:lnTo>
                <a:lnTo>
                  <a:pt x="1006465" y="1796416"/>
                </a:lnTo>
                <a:lnTo>
                  <a:pt x="998279" y="1854924"/>
                </a:lnTo>
                <a:lnTo>
                  <a:pt x="916343" y="1876879"/>
                </a:lnTo>
                <a:lnTo>
                  <a:pt x="979294" y="1923007"/>
                </a:lnTo>
                <a:lnTo>
                  <a:pt x="996599" y="1941278"/>
                </a:lnTo>
                <a:lnTo>
                  <a:pt x="989985" y="1973594"/>
                </a:lnTo>
                <a:lnTo>
                  <a:pt x="999530" y="2009215"/>
                </a:lnTo>
                <a:lnTo>
                  <a:pt x="970856" y="2019762"/>
                </a:lnTo>
                <a:lnTo>
                  <a:pt x="979255" y="2040419"/>
                </a:lnTo>
                <a:lnTo>
                  <a:pt x="1006117" y="2055174"/>
                </a:lnTo>
                <a:lnTo>
                  <a:pt x="1004595" y="2124305"/>
                </a:lnTo>
                <a:lnTo>
                  <a:pt x="975589" y="2154985"/>
                </a:lnTo>
                <a:lnTo>
                  <a:pt x="950349" y="2156975"/>
                </a:lnTo>
                <a:lnTo>
                  <a:pt x="928293" y="2188657"/>
                </a:lnTo>
                <a:lnTo>
                  <a:pt x="935166" y="2224994"/>
                </a:lnTo>
                <a:lnTo>
                  <a:pt x="898748" y="2267205"/>
                </a:lnTo>
                <a:lnTo>
                  <a:pt x="848236" y="2242560"/>
                </a:lnTo>
                <a:lnTo>
                  <a:pt x="808410" y="2215052"/>
                </a:lnTo>
                <a:lnTo>
                  <a:pt x="792205" y="2222258"/>
                </a:lnTo>
                <a:lnTo>
                  <a:pt x="802005" y="2273083"/>
                </a:lnTo>
                <a:lnTo>
                  <a:pt x="768226" y="2285952"/>
                </a:lnTo>
                <a:lnTo>
                  <a:pt x="766478" y="2315055"/>
                </a:lnTo>
                <a:lnTo>
                  <a:pt x="736104" y="2344192"/>
                </a:lnTo>
                <a:lnTo>
                  <a:pt x="696027" y="2354931"/>
                </a:lnTo>
                <a:lnTo>
                  <a:pt x="668055" y="2407286"/>
                </a:lnTo>
                <a:lnTo>
                  <a:pt x="539889" y="2459764"/>
                </a:lnTo>
                <a:lnTo>
                  <a:pt x="536787" y="2448187"/>
                </a:lnTo>
                <a:lnTo>
                  <a:pt x="541159" y="2428880"/>
                </a:lnTo>
                <a:lnTo>
                  <a:pt x="533046" y="2398601"/>
                </a:lnTo>
                <a:lnTo>
                  <a:pt x="552273" y="2384859"/>
                </a:lnTo>
                <a:lnTo>
                  <a:pt x="557263" y="2335798"/>
                </a:lnTo>
                <a:lnTo>
                  <a:pt x="583010" y="2310764"/>
                </a:lnTo>
                <a:lnTo>
                  <a:pt x="548810" y="2218752"/>
                </a:lnTo>
                <a:lnTo>
                  <a:pt x="597363" y="2193334"/>
                </a:lnTo>
                <a:lnTo>
                  <a:pt x="585909" y="2150588"/>
                </a:lnTo>
                <a:lnTo>
                  <a:pt x="606138" y="2129896"/>
                </a:lnTo>
                <a:lnTo>
                  <a:pt x="585731" y="2100048"/>
                </a:lnTo>
                <a:lnTo>
                  <a:pt x="566901" y="2097458"/>
                </a:lnTo>
                <a:lnTo>
                  <a:pt x="549945" y="2073367"/>
                </a:lnTo>
                <a:lnTo>
                  <a:pt x="531353" y="2071667"/>
                </a:lnTo>
                <a:lnTo>
                  <a:pt x="556647" y="2166065"/>
                </a:lnTo>
                <a:lnTo>
                  <a:pt x="515602" y="2212379"/>
                </a:lnTo>
                <a:lnTo>
                  <a:pt x="505597" y="2189288"/>
                </a:lnTo>
                <a:lnTo>
                  <a:pt x="488676" y="2193823"/>
                </a:lnTo>
                <a:lnTo>
                  <a:pt x="486834" y="2243949"/>
                </a:lnTo>
                <a:lnTo>
                  <a:pt x="519296" y="2272476"/>
                </a:lnTo>
                <a:lnTo>
                  <a:pt x="483881" y="2307736"/>
                </a:lnTo>
                <a:lnTo>
                  <a:pt x="472763" y="2298307"/>
                </a:lnTo>
                <a:lnTo>
                  <a:pt x="446267" y="2292044"/>
                </a:lnTo>
                <a:lnTo>
                  <a:pt x="452595" y="2269350"/>
                </a:lnTo>
                <a:lnTo>
                  <a:pt x="443369" y="2252732"/>
                </a:lnTo>
                <a:lnTo>
                  <a:pt x="429086" y="2227925"/>
                </a:lnTo>
                <a:lnTo>
                  <a:pt x="467029" y="2170034"/>
                </a:lnTo>
                <a:lnTo>
                  <a:pt x="442438" y="2117445"/>
                </a:lnTo>
                <a:lnTo>
                  <a:pt x="380556" y="2121618"/>
                </a:lnTo>
                <a:lnTo>
                  <a:pt x="338318" y="2163479"/>
                </a:lnTo>
                <a:lnTo>
                  <a:pt x="353304" y="2230095"/>
                </a:lnTo>
                <a:lnTo>
                  <a:pt x="343157" y="2238541"/>
                </a:lnTo>
                <a:lnTo>
                  <a:pt x="319363" y="2206737"/>
                </a:lnTo>
                <a:lnTo>
                  <a:pt x="291784" y="2189310"/>
                </a:lnTo>
                <a:lnTo>
                  <a:pt x="276967" y="2265821"/>
                </a:lnTo>
                <a:lnTo>
                  <a:pt x="305547" y="2276299"/>
                </a:lnTo>
                <a:lnTo>
                  <a:pt x="349748" y="2337950"/>
                </a:lnTo>
                <a:lnTo>
                  <a:pt x="347000" y="2374003"/>
                </a:lnTo>
                <a:lnTo>
                  <a:pt x="364782" y="2394054"/>
                </a:lnTo>
                <a:lnTo>
                  <a:pt x="379576" y="2449268"/>
                </a:lnTo>
                <a:lnTo>
                  <a:pt x="353033" y="2453517"/>
                </a:lnTo>
                <a:lnTo>
                  <a:pt x="343011" y="2416114"/>
                </a:lnTo>
                <a:lnTo>
                  <a:pt x="322748" y="2408181"/>
                </a:lnTo>
                <a:lnTo>
                  <a:pt x="294786" y="2367949"/>
                </a:lnTo>
                <a:lnTo>
                  <a:pt x="285480" y="2333218"/>
                </a:lnTo>
                <a:lnTo>
                  <a:pt x="249852" y="2289313"/>
                </a:lnTo>
                <a:lnTo>
                  <a:pt x="228878" y="2332158"/>
                </a:lnTo>
                <a:lnTo>
                  <a:pt x="255378" y="2391871"/>
                </a:lnTo>
                <a:lnTo>
                  <a:pt x="253742" y="2414263"/>
                </a:lnTo>
                <a:lnTo>
                  <a:pt x="269887" y="2456706"/>
                </a:lnTo>
                <a:lnTo>
                  <a:pt x="305229" y="2510232"/>
                </a:lnTo>
                <a:lnTo>
                  <a:pt x="361260" y="2530535"/>
                </a:lnTo>
                <a:lnTo>
                  <a:pt x="368896" y="2559032"/>
                </a:lnTo>
                <a:lnTo>
                  <a:pt x="448436" y="2620759"/>
                </a:lnTo>
                <a:lnTo>
                  <a:pt x="432789" y="2647860"/>
                </a:lnTo>
                <a:lnTo>
                  <a:pt x="403859" y="2643203"/>
                </a:lnTo>
                <a:lnTo>
                  <a:pt x="388131" y="2652190"/>
                </a:lnTo>
                <a:lnTo>
                  <a:pt x="384061" y="2676188"/>
                </a:lnTo>
                <a:lnTo>
                  <a:pt x="365009" y="2687020"/>
                </a:lnTo>
                <a:lnTo>
                  <a:pt x="345393" y="2823995"/>
                </a:lnTo>
                <a:lnTo>
                  <a:pt x="308179" y="2845420"/>
                </a:lnTo>
                <a:lnTo>
                  <a:pt x="282002" y="2858161"/>
                </a:lnTo>
                <a:lnTo>
                  <a:pt x="267577" y="2864889"/>
                </a:lnTo>
                <a:lnTo>
                  <a:pt x="265255" y="2859785"/>
                </a:lnTo>
                <a:lnTo>
                  <a:pt x="260372" y="2848685"/>
                </a:lnTo>
                <a:lnTo>
                  <a:pt x="247026" y="2813127"/>
                </a:lnTo>
                <a:lnTo>
                  <a:pt x="227604" y="2762017"/>
                </a:lnTo>
                <a:lnTo>
                  <a:pt x="232990" y="2696623"/>
                </a:lnTo>
                <a:lnTo>
                  <a:pt x="196966" y="2669051"/>
                </a:lnTo>
                <a:lnTo>
                  <a:pt x="129622" y="2574467"/>
                </a:lnTo>
                <a:lnTo>
                  <a:pt x="44806" y="2571422"/>
                </a:lnTo>
                <a:lnTo>
                  <a:pt x="27101" y="2516034"/>
                </a:lnTo>
                <a:lnTo>
                  <a:pt x="14028" y="2509992"/>
                </a:lnTo>
                <a:lnTo>
                  <a:pt x="4103" y="2505015"/>
                </a:lnTo>
                <a:lnTo>
                  <a:pt x="0" y="2500388"/>
                </a:lnTo>
                <a:lnTo>
                  <a:pt x="3307" y="2484230"/>
                </a:lnTo>
                <a:lnTo>
                  <a:pt x="10159" y="2452805"/>
                </a:lnTo>
                <a:lnTo>
                  <a:pt x="18776" y="2406590"/>
                </a:lnTo>
                <a:lnTo>
                  <a:pt x="15082" y="2346493"/>
                </a:lnTo>
                <a:lnTo>
                  <a:pt x="48534" y="2207719"/>
                </a:lnTo>
                <a:lnTo>
                  <a:pt x="180246" y="2139975"/>
                </a:lnTo>
                <a:lnTo>
                  <a:pt x="197957" y="2049326"/>
                </a:lnTo>
                <a:lnTo>
                  <a:pt x="244222" y="2047429"/>
                </a:lnTo>
                <a:lnTo>
                  <a:pt x="259332" y="2068196"/>
                </a:lnTo>
                <a:lnTo>
                  <a:pt x="397473" y="2063634"/>
                </a:lnTo>
                <a:lnTo>
                  <a:pt x="425176" y="2035212"/>
                </a:lnTo>
                <a:lnTo>
                  <a:pt x="444752" y="2015650"/>
                </a:lnTo>
                <a:lnTo>
                  <a:pt x="450032" y="2010417"/>
                </a:lnTo>
                <a:lnTo>
                  <a:pt x="451098" y="2007268"/>
                </a:lnTo>
                <a:lnTo>
                  <a:pt x="450382" y="2004596"/>
                </a:lnTo>
                <a:lnTo>
                  <a:pt x="451558" y="1994736"/>
                </a:lnTo>
                <a:lnTo>
                  <a:pt x="456868" y="1964679"/>
                </a:lnTo>
                <a:lnTo>
                  <a:pt x="466200" y="1921136"/>
                </a:lnTo>
                <a:lnTo>
                  <a:pt x="499072" y="1894193"/>
                </a:lnTo>
                <a:lnTo>
                  <a:pt x="510928" y="1774569"/>
                </a:lnTo>
                <a:lnTo>
                  <a:pt x="556507" y="1745175"/>
                </a:lnTo>
                <a:lnTo>
                  <a:pt x="551973" y="1728255"/>
                </a:lnTo>
                <a:lnTo>
                  <a:pt x="561165" y="1716247"/>
                </a:lnTo>
                <a:lnTo>
                  <a:pt x="599198" y="1583883"/>
                </a:lnTo>
                <a:lnTo>
                  <a:pt x="615481" y="1541340"/>
                </a:lnTo>
                <a:lnTo>
                  <a:pt x="659487" y="1538139"/>
                </a:lnTo>
                <a:lnTo>
                  <a:pt x="669966" y="1509560"/>
                </a:lnTo>
                <a:lnTo>
                  <a:pt x="741214" y="1490469"/>
                </a:lnTo>
                <a:lnTo>
                  <a:pt x="745203" y="1448358"/>
                </a:lnTo>
                <a:lnTo>
                  <a:pt x="707747" y="1415442"/>
                </a:lnTo>
                <a:lnTo>
                  <a:pt x="673776" y="1416909"/>
                </a:lnTo>
                <a:lnTo>
                  <a:pt x="664615" y="1404092"/>
                </a:lnTo>
                <a:lnTo>
                  <a:pt x="695910" y="1349891"/>
                </a:lnTo>
                <a:lnTo>
                  <a:pt x="875173" y="1263678"/>
                </a:lnTo>
                <a:lnTo>
                  <a:pt x="952635" y="1175154"/>
                </a:lnTo>
                <a:lnTo>
                  <a:pt x="1001431" y="1204077"/>
                </a:lnTo>
                <a:lnTo>
                  <a:pt x="1031281" y="1183670"/>
                </a:lnTo>
                <a:lnTo>
                  <a:pt x="1071997" y="1210940"/>
                </a:lnTo>
                <a:lnTo>
                  <a:pt x="1093018" y="1157583"/>
                </a:lnTo>
                <a:lnTo>
                  <a:pt x="1069765" y="1131361"/>
                </a:lnTo>
                <a:lnTo>
                  <a:pt x="1076631" y="1060799"/>
                </a:lnTo>
                <a:lnTo>
                  <a:pt x="1049529" y="1045153"/>
                </a:lnTo>
                <a:lnTo>
                  <a:pt x="1028407" y="1012634"/>
                </a:lnTo>
                <a:lnTo>
                  <a:pt x="1071791" y="985737"/>
                </a:lnTo>
                <a:lnTo>
                  <a:pt x="1092190" y="908685"/>
                </a:lnTo>
                <a:lnTo>
                  <a:pt x="1078989" y="895041"/>
                </a:lnTo>
                <a:lnTo>
                  <a:pt x="1081405" y="879122"/>
                </a:lnTo>
                <a:lnTo>
                  <a:pt x="1111145" y="865427"/>
                </a:lnTo>
                <a:lnTo>
                  <a:pt x="1145243" y="871562"/>
                </a:lnTo>
                <a:lnTo>
                  <a:pt x="1273491" y="837198"/>
                </a:lnTo>
                <a:lnTo>
                  <a:pt x="1195194" y="822861"/>
                </a:lnTo>
                <a:lnTo>
                  <a:pt x="1162242" y="831691"/>
                </a:lnTo>
                <a:lnTo>
                  <a:pt x="1144890" y="823932"/>
                </a:lnTo>
                <a:lnTo>
                  <a:pt x="1093870" y="822331"/>
                </a:lnTo>
                <a:lnTo>
                  <a:pt x="1029918" y="783153"/>
                </a:lnTo>
                <a:lnTo>
                  <a:pt x="1005492" y="820241"/>
                </a:lnTo>
                <a:lnTo>
                  <a:pt x="892236" y="775184"/>
                </a:lnTo>
                <a:lnTo>
                  <a:pt x="859996" y="733235"/>
                </a:lnTo>
                <a:lnTo>
                  <a:pt x="885918" y="705290"/>
                </a:lnTo>
                <a:lnTo>
                  <a:pt x="908438" y="714528"/>
                </a:lnTo>
                <a:lnTo>
                  <a:pt x="931594" y="708323"/>
                </a:lnTo>
                <a:lnTo>
                  <a:pt x="976551" y="655234"/>
                </a:lnTo>
                <a:lnTo>
                  <a:pt x="971953" y="634513"/>
                </a:lnTo>
                <a:lnTo>
                  <a:pt x="969439" y="618006"/>
                </a:lnTo>
                <a:lnTo>
                  <a:pt x="968182" y="609752"/>
                </a:lnTo>
                <a:lnTo>
                  <a:pt x="970616" y="608146"/>
                </a:lnTo>
                <a:lnTo>
                  <a:pt x="976850" y="606476"/>
                </a:lnTo>
                <a:lnTo>
                  <a:pt x="996856" y="599206"/>
                </a:lnTo>
                <a:lnTo>
                  <a:pt x="1025356" y="591569"/>
                </a:lnTo>
                <a:lnTo>
                  <a:pt x="1049658" y="600330"/>
                </a:lnTo>
                <a:lnTo>
                  <a:pt x="1072034" y="587652"/>
                </a:lnTo>
                <a:lnTo>
                  <a:pt x="1067070" y="558439"/>
                </a:lnTo>
                <a:lnTo>
                  <a:pt x="1111677" y="511171"/>
                </a:lnTo>
                <a:lnTo>
                  <a:pt x="1209392" y="523167"/>
                </a:lnTo>
                <a:lnTo>
                  <a:pt x="1198415" y="482202"/>
                </a:lnTo>
                <a:lnTo>
                  <a:pt x="1157064" y="470375"/>
                </a:lnTo>
                <a:lnTo>
                  <a:pt x="1148504" y="413490"/>
                </a:lnTo>
                <a:lnTo>
                  <a:pt x="1149885" y="375896"/>
                </a:lnTo>
                <a:lnTo>
                  <a:pt x="1136475" y="336537"/>
                </a:lnTo>
                <a:lnTo>
                  <a:pt x="1165465" y="291544"/>
                </a:lnTo>
                <a:lnTo>
                  <a:pt x="1176472" y="307685"/>
                </a:lnTo>
                <a:lnTo>
                  <a:pt x="1272231" y="323069"/>
                </a:lnTo>
                <a:lnTo>
                  <a:pt x="1360750" y="293624"/>
                </a:lnTo>
                <a:lnTo>
                  <a:pt x="1376465" y="323774"/>
                </a:lnTo>
                <a:lnTo>
                  <a:pt x="1456223" y="318629"/>
                </a:lnTo>
                <a:lnTo>
                  <a:pt x="1498367" y="297792"/>
                </a:lnTo>
                <a:lnTo>
                  <a:pt x="1493880" y="270360"/>
                </a:lnTo>
                <a:lnTo>
                  <a:pt x="1388896" y="238358"/>
                </a:lnTo>
                <a:lnTo>
                  <a:pt x="1366167" y="203405"/>
                </a:lnTo>
                <a:lnTo>
                  <a:pt x="1328331" y="201135"/>
                </a:lnTo>
                <a:lnTo>
                  <a:pt x="1277388" y="164198"/>
                </a:lnTo>
                <a:lnTo>
                  <a:pt x="1256551" y="122057"/>
                </a:lnTo>
                <a:lnTo>
                  <a:pt x="1228734" y="103739"/>
                </a:lnTo>
                <a:lnTo>
                  <a:pt x="1196665" y="5430"/>
                </a:lnTo>
                <a:lnTo>
                  <a:pt x="1236346" y="11024"/>
                </a:lnTo>
                <a:lnTo>
                  <a:pt x="1247208" y="5250"/>
                </a:lnTo>
                <a:lnTo>
                  <a:pt x="1266801" y="0"/>
                </a:lnTo>
                <a:close/>
              </a:path>
            </a:pathLst>
          </a:custGeom>
          <a:solidFill>
            <a:srgbClr val="00B0F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CCEBFCBD-1632-A0A2-0C81-26392BA284FB}"/>
              </a:ext>
            </a:extLst>
          </p:cNvPr>
          <p:cNvSpPr txBox="1"/>
          <p:nvPr/>
        </p:nvSpPr>
        <p:spPr>
          <a:xfrm>
            <a:off x="6348016" y="4194085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②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11F3CB70-5FF4-7F40-17F5-6A850E2F4E2A}"/>
              </a:ext>
            </a:extLst>
          </p:cNvPr>
          <p:cNvSpPr txBox="1"/>
          <p:nvPr/>
        </p:nvSpPr>
        <p:spPr>
          <a:xfrm>
            <a:off x="2706891" y="4194085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①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25857683-4663-77D9-E162-D0561BC57AE3}"/>
              </a:ext>
            </a:extLst>
          </p:cNvPr>
          <p:cNvSpPr txBox="1"/>
          <p:nvPr/>
        </p:nvSpPr>
        <p:spPr>
          <a:xfrm>
            <a:off x="9786410" y="4194085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③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78A9956F-A852-A958-DAEA-305191D35C4C}"/>
              </a:ext>
            </a:extLst>
          </p:cNvPr>
          <p:cNvSpPr txBox="1"/>
          <p:nvPr/>
        </p:nvSpPr>
        <p:spPr>
          <a:xfrm>
            <a:off x="3849234" y="1269645"/>
            <a:ext cx="44935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800" b="1" dirty="0">
                <a:latin typeface="+mj-ea"/>
                <a:ea typeface="+mj-ea"/>
              </a:rPr>
              <a:t>琵琶湖はどれ？</a:t>
            </a:r>
            <a:endParaRPr kumimoji="1" lang="ja-JP" altLang="en-US" sz="4800" b="1" dirty="0">
              <a:latin typeface="+mj-ea"/>
              <a:ea typeface="+mj-ea"/>
            </a:endParaRPr>
          </a:p>
        </p:txBody>
      </p:sp>
      <p:sp>
        <p:nvSpPr>
          <p:cNvPr id="19" name="Freeform 10">
            <a:extLst>
              <a:ext uri="{FF2B5EF4-FFF2-40B4-BE49-F238E27FC236}">
                <a16:creationId xmlns:a16="http://schemas.microsoft.com/office/drawing/2014/main" id="{1858A53A-EF33-2E1B-3B34-E165B8A2CB57}"/>
              </a:ext>
            </a:extLst>
          </p:cNvPr>
          <p:cNvSpPr>
            <a:spLocks/>
          </p:cNvSpPr>
          <p:nvPr/>
        </p:nvSpPr>
        <p:spPr bwMode="auto">
          <a:xfrm rot="10800000">
            <a:off x="8297138" y="2153309"/>
            <a:ext cx="2284000" cy="3605136"/>
          </a:xfrm>
          <a:custGeom>
            <a:avLst/>
            <a:gdLst>
              <a:gd name="T0" fmla="*/ 895 w 1226"/>
              <a:gd name="T1" fmla="*/ 0 h 1933"/>
              <a:gd name="T2" fmla="*/ 883 w 1226"/>
              <a:gd name="T3" fmla="*/ 7 h 1933"/>
              <a:gd name="T4" fmla="*/ 886 w 1226"/>
              <a:gd name="T5" fmla="*/ 50 h 1933"/>
              <a:gd name="T6" fmla="*/ 883 w 1226"/>
              <a:gd name="T7" fmla="*/ 65 h 1933"/>
              <a:gd name="T8" fmla="*/ 845 w 1226"/>
              <a:gd name="T9" fmla="*/ 142 h 1933"/>
              <a:gd name="T10" fmla="*/ 848 w 1226"/>
              <a:gd name="T11" fmla="*/ 171 h 1933"/>
              <a:gd name="T12" fmla="*/ 849 w 1226"/>
              <a:gd name="T13" fmla="*/ 175 h 1933"/>
              <a:gd name="T14" fmla="*/ 875 w 1226"/>
              <a:gd name="T15" fmla="*/ 202 h 1933"/>
              <a:gd name="T16" fmla="*/ 825 w 1226"/>
              <a:gd name="T17" fmla="*/ 246 h 1933"/>
              <a:gd name="T18" fmla="*/ 830 w 1226"/>
              <a:gd name="T19" fmla="*/ 211 h 1933"/>
              <a:gd name="T20" fmla="*/ 833 w 1226"/>
              <a:gd name="T21" fmla="*/ 201 h 1933"/>
              <a:gd name="T22" fmla="*/ 780 w 1226"/>
              <a:gd name="T23" fmla="*/ 189 h 1933"/>
              <a:gd name="T24" fmla="*/ 765 w 1226"/>
              <a:gd name="T25" fmla="*/ 146 h 1933"/>
              <a:gd name="T26" fmla="*/ 799 w 1226"/>
              <a:gd name="T27" fmla="*/ 115 h 1933"/>
              <a:gd name="T28" fmla="*/ 796 w 1226"/>
              <a:gd name="T29" fmla="*/ 114 h 1933"/>
              <a:gd name="T30" fmla="*/ 758 w 1226"/>
              <a:gd name="T31" fmla="*/ 97 h 1933"/>
              <a:gd name="T32" fmla="*/ 674 w 1226"/>
              <a:gd name="T33" fmla="*/ 233 h 1933"/>
              <a:gd name="T34" fmla="*/ 583 w 1226"/>
              <a:gd name="T35" fmla="*/ 228 h 1933"/>
              <a:gd name="T36" fmla="*/ 542 w 1226"/>
              <a:gd name="T37" fmla="*/ 329 h 1933"/>
              <a:gd name="T38" fmla="*/ 503 w 1226"/>
              <a:gd name="T39" fmla="*/ 454 h 1933"/>
              <a:gd name="T40" fmla="*/ 561 w 1226"/>
              <a:gd name="T41" fmla="*/ 544 h 1933"/>
              <a:gd name="T42" fmla="*/ 637 w 1226"/>
              <a:gd name="T43" fmla="*/ 679 h 1933"/>
              <a:gd name="T44" fmla="*/ 637 w 1226"/>
              <a:gd name="T45" fmla="*/ 713 h 1933"/>
              <a:gd name="T46" fmla="*/ 637 w 1226"/>
              <a:gd name="T47" fmla="*/ 719 h 1933"/>
              <a:gd name="T48" fmla="*/ 599 w 1226"/>
              <a:gd name="T49" fmla="*/ 710 h 1933"/>
              <a:gd name="T50" fmla="*/ 449 w 1226"/>
              <a:gd name="T51" fmla="*/ 802 h 1933"/>
              <a:gd name="T52" fmla="*/ 333 w 1226"/>
              <a:gd name="T53" fmla="*/ 931 h 1933"/>
              <a:gd name="T54" fmla="*/ 221 w 1226"/>
              <a:gd name="T55" fmla="*/ 1108 h 1933"/>
              <a:gd name="T56" fmla="*/ 175 w 1226"/>
              <a:gd name="T57" fmla="*/ 1266 h 1933"/>
              <a:gd name="T58" fmla="*/ 196 w 1226"/>
              <a:gd name="T59" fmla="*/ 1410 h 1933"/>
              <a:gd name="T60" fmla="*/ 124 w 1226"/>
              <a:gd name="T61" fmla="*/ 1530 h 1933"/>
              <a:gd name="T62" fmla="*/ 32 w 1226"/>
              <a:gd name="T63" fmla="*/ 1675 h 1933"/>
              <a:gd name="T64" fmla="*/ 15 w 1226"/>
              <a:gd name="T65" fmla="*/ 1770 h 1933"/>
              <a:gd name="T66" fmla="*/ 75 w 1226"/>
              <a:gd name="T67" fmla="*/ 1845 h 1933"/>
              <a:gd name="T68" fmla="*/ 138 w 1226"/>
              <a:gd name="T69" fmla="*/ 1879 h 1933"/>
              <a:gd name="T70" fmla="*/ 147 w 1226"/>
              <a:gd name="T71" fmla="*/ 1807 h 1933"/>
              <a:gd name="T72" fmla="*/ 158 w 1226"/>
              <a:gd name="T73" fmla="*/ 1692 h 1933"/>
              <a:gd name="T74" fmla="*/ 208 w 1226"/>
              <a:gd name="T75" fmla="*/ 1644 h 1933"/>
              <a:gd name="T76" fmla="*/ 246 w 1226"/>
              <a:gd name="T77" fmla="*/ 1603 h 1933"/>
              <a:gd name="T78" fmla="*/ 252 w 1226"/>
              <a:gd name="T79" fmla="*/ 1506 h 1933"/>
              <a:gd name="T80" fmla="*/ 308 w 1226"/>
              <a:gd name="T81" fmla="*/ 1431 h 1933"/>
              <a:gd name="T82" fmla="*/ 361 w 1226"/>
              <a:gd name="T83" fmla="*/ 1347 h 1933"/>
              <a:gd name="T84" fmla="*/ 530 w 1226"/>
              <a:gd name="T85" fmla="*/ 1345 h 1933"/>
              <a:gd name="T86" fmla="*/ 594 w 1226"/>
              <a:gd name="T87" fmla="*/ 1301 h 1933"/>
              <a:gd name="T88" fmla="*/ 594 w 1226"/>
              <a:gd name="T89" fmla="*/ 1220 h 1933"/>
              <a:gd name="T90" fmla="*/ 678 w 1226"/>
              <a:gd name="T91" fmla="*/ 1167 h 1933"/>
              <a:gd name="T92" fmla="*/ 674 w 1226"/>
              <a:gd name="T93" fmla="*/ 1126 h 1933"/>
              <a:gd name="T94" fmla="*/ 734 w 1226"/>
              <a:gd name="T95" fmla="*/ 1090 h 1933"/>
              <a:gd name="T96" fmla="*/ 1021 w 1226"/>
              <a:gd name="T97" fmla="*/ 940 h 1933"/>
              <a:gd name="T98" fmla="*/ 1174 w 1226"/>
              <a:gd name="T99" fmla="*/ 802 h 1933"/>
              <a:gd name="T100" fmla="*/ 1204 w 1226"/>
              <a:gd name="T101" fmla="*/ 668 h 1933"/>
              <a:gd name="T102" fmla="*/ 1208 w 1226"/>
              <a:gd name="T103" fmla="*/ 514 h 1933"/>
              <a:gd name="T104" fmla="*/ 1121 w 1226"/>
              <a:gd name="T105" fmla="*/ 458 h 1933"/>
              <a:gd name="T106" fmla="*/ 1045 w 1226"/>
              <a:gd name="T107" fmla="*/ 411 h 1933"/>
              <a:gd name="T108" fmla="*/ 965 w 1226"/>
              <a:gd name="T109" fmla="*/ 258 h 1933"/>
              <a:gd name="T110" fmla="*/ 998 w 1226"/>
              <a:gd name="T111" fmla="*/ 196 h 1933"/>
              <a:gd name="T112" fmla="*/ 970 w 1226"/>
              <a:gd name="T113" fmla="*/ 124 h 1933"/>
              <a:gd name="T114" fmla="*/ 930 w 1226"/>
              <a:gd name="T115" fmla="*/ 46 h 1933"/>
              <a:gd name="T116" fmla="*/ 906 w 1226"/>
              <a:gd name="T117" fmla="*/ 18 h 1933"/>
              <a:gd name="T118" fmla="*/ 899 w 1226"/>
              <a:gd name="T119" fmla="*/ 0 h 19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26" h="1933">
                <a:moveTo>
                  <a:pt x="899" y="0"/>
                </a:moveTo>
                <a:lnTo>
                  <a:pt x="899" y="0"/>
                </a:lnTo>
                <a:lnTo>
                  <a:pt x="895" y="0"/>
                </a:lnTo>
                <a:lnTo>
                  <a:pt x="889" y="2"/>
                </a:lnTo>
                <a:lnTo>
                  <a:pt x="884" y="5"/>
                </a:lnTo>
                <a:lnTo>
                  <a:pt x="883" y="7"/>
                </a:lnTo>
                <a:lnTo>
                  <a:pt x="883" y="9"/>
                </a:lnTo>
                <a:lnTo>
                  <a:pt x="883" y="9"/>
                </a:lnTo>
                <a:lnTo>
                  <a:pt x="886" y="50"/>
                </a:lnTo>
                <a:lnTo>
                  <a:pt x="886" y="50"/>
                </a:lnTo>
                <a:lnTo>
                  <a:pt x="886" y="56"/>
                </a:lnTo>
                <a:lnTo>
                  <a:pt x="883" y="65"/>
                </a:lnTo>
                <a:lnTo>
                  <a:pt x="880" y="74"/>
                </a:lnTo>
                <a:lnTo>
                  <a:pt x="880" y="84"/>
                </a:lnTo>
                <a:lnTo>
                  <a:pt x="845" y="142"/>
                </a:lnTo>
                <a:lnTo>
                  <a:pt x="845" y="142"/>
                </a:lnTo>
                <a:lnTo>
                  <a:pt x="846" y="159"/>
                </a:lnTo>
                <a:lnTo>
                  <a:pt x="848" y="171"/>
                </a:lnTo>
                <a:lnTo>
                  <a:pt x="849" y="175"/>
                </a:lnTo>
                <a:lnTo>
                  <a:pt x="849" y="175"/>
                </a:lnTo>
                <a:lnTo>
                  <a:pt x="849" y="175"/>
                </a:lnTo>
                <a:lnTo>
                  <a:pt x="867" y="178"/>
                </a:lnTo>
                <a:lnTo>
                  <a:pt x="883" y="180"/>
                </a:lnTo>
                <a:lnTo>
                  <a:pt x="875" y="202"/>
                </a:lnTo>
                <a:lnTo>
                  <a:pt x="852" y="256"/>
                </a:lnTo>
                <a:lnTo>
                  <a:pt x="825" y="246"/>
                </a:lnTo>
                <a:lnTo>
                  <a:pt x="825" y="246"/>
                </a:lnTo>
                <a:lnTo>
                  <a:pt x="828" y="220"/>
                </a:lnTo>
                <a:lnTo>
                  <a:pt x="828" y="220"/>
                </a:lnTo>
                <a:lnTo>
                  <a:pt x="830" y="211"/>
                </a:lnTo>
                <a:lnTo>
                  <a:pt x="833" y="205"/>
                </a:lnTo>
                <a:lnTo>
                  <a:pt x="833" y="201"/>
                </a:lnTo>
                <a:lnTo>
                  <a:pt x="833" y="201"/>
                </a:lnTo>
                <a:lnTo>
                  <a:pt x="830" y="201"/>
                </a:lnTo>
                <a:lnTo>
                  <a:pt x="789" y="201"/>
                </a:lnTo>
                <a:lnTo>
                  <a:pt x="780" y="189"/>
                </a:lnTo>
                <a:lnTo>
                  <a:pt x="780" y="180"/>
                </a:lnTo>
                <a:lnTo>
                  <a:pt x="765" y="159"/>
                </a:lnTo>
                <a:lnTo>
                  <a:pt x="765" y="146"/>
                </a:lnTo>
                <a:lnTo>
                  <a:pt x="802" y="139"/>
                </a:lnTo>
                <a:lnTo>
                  <a:pt x="802" y="139"/>
                </a:lnTo>
                <a:lnTo>
                  <a:pt x="799" y="115"/>
                </a:lnTo>
                <a:lnTo>
                  <a:pt x="799" y="115"/>
                </a:lnTo>
                <a:lnTo>
                  <a:pt x="799" y="114"/>
                </a:lnTo>
                <a:lnTo>
                  <a:pt x="796" y="114"/>
                </a:lnTo>
                <a:lnTo>
                  <a:pt x="787" y="112"/>
                </a:lnTo>
                <a:lnTo>
                  <a:pt x="775" y="111"/>
                </a:lnTo>
                <a:lnTo>
                  <a:pt x="758" y="97"/>
                </a:lnTo>
                <a:lnTo>
                  <a:pt x="739" y="106"/>
                </a:lnTo>
                <a:lnTo>
                  <a:pt x="715" y="209"/>
                </a:lnTo>
                <a:lnTo>
                  <a:pt x="674" y="233"/>
                </a:lnTo>
                <a:lnTo>
                  <a:pt x="643" y="180"/>
                </a:lnTo>
                <a:lnTo>
                  <a:pt x="599" y="192"/>
                </a:lnTo>
                <a:lnTo>
                  <a:pt x="583" y="228"/>
                </a:lnTo>
                <a:lnTo>
                  <a:pt x="544" y="254"/>
                </a:lnTo>
                <a:lnTo>
                  <a:pt x="525" y="289"/>
                </a:lnTo>
                <a:lnTo>
                  <a:pt x="542" y="329"/>
                </a:lnTo>
                <a:lnTo>
                  <a:pt x="542" y="379"/>
                </a:lnTo>
                <a:lnTo>
                  <a:pt x="516" y="404"/>
                </a:lnTo>
                <a:lnTo>
                  <a:pt x="503" y="454"/>
                </a:lnTo>
                <a:lnTo>
                  <a:pt x="508" y="482"/>
                </a:lnTo>
                <a:lnTo>
                  <a:pt x="537" y="498"/>
                </a:lnTo>
                <a:lnTo>
                  <a:pt x="561" y="544"/>
                </a:lnTo>
                <a:lnTo>
                  <a:pt x="606" y="567"/>
                </a:lnTo>
                <a:lnTo>
                  <a:pt x="617" y="654"/>
                </a:lnTo>
                <a:lnTo>
                  <a:pt x="637" y="679"/>
                </a:lnTo>
                <a:lnTo>
                  <a:pt x="637" y="679"/>
                </a:lnTo>
                <a:lnTo>
                  <a:pt x="637" y="699"/>
                </a:lnTo>
                <a:lnTo>
                  <a:pt x="637" y="713"/>
                </a:lnTo>
                <a:lnTo>
                  <a:pt x="637" y="718"/>
                </a:lnTo>
                <a:lnTo>
                  <a:pt x="637" y="719"/>
                </a:lnTo>
                <a:lnTo>
                  <a:pt x="637" y="719"/>
                </a:lnTo>
                <a:lnTo>
                  <a:pt x="630" y="718"/>
                </a:lnTo>
                <a:lnTo>
                  <a:pt x="617" y="715"/>
                </a:lnTo>
                <a:lnTo>
                  <a:pt x="599" y="710"/>
                </a:lnTo>
                <a:lnTo>
                  <a:pt x="530" y="769"/>
                </a:lnTo>
                <a:lnTo>
                  <a:pt x="496" y="762"/>
                </a:lnTo>
                <a:lnTo>
                  <a:pt x="449" y="802"/>
                </a:lnTo>
                <a:lnTo>
                  <a:pt x="458" y="837"/>
                </a:lnTo>
                <a:lnTo>
                  <a:pt x="456" y="861"/>
                </a:lnTo>
                <a:lnTo>
                  <a:pt x="333" y="931"/>
                </a:lnTo>
                <a:lnTo>
                  <a:pt x="291" y="1026"/>
                </a:lnTo>
                <a:lnTo>
                  <a:pt x="224" y="1086"/>
                </a:lnTo>
                <a:lnTo>
                  <a:pt x="221" y="1108"/>
                </a:lnTo>
                <a:lnTo>
                  <a:pt x="187" y="1123"/>
                </a:lnTo>
                <a:lnTo>
                  <a:pt x="155" y="1210"/>
                </a:lnTo>
                <a:lnTo>
                  <a:pt x="175" y="1266"/>
                </a:lnTo>
                <a:lnTo>
                  <a:pt x="215" y="1301"/>
                </a:lnTo>
                <a:lnTo>
                  <a:pt x="174" y="1360"/>
                </a:lnTo>
                <a:lnTo>
                  <a:pt x="196" y="1410"/>
                </a:lnTo>
                <a:lnTo>
                  <a:pt x="160" y="1479"/>
                </a:lnTo>
                <a:lnTo>
                  <a:pt x="125" y="1485"/>
                </a:lnTo>
                <a:lnTo>
                  <a:pt x="124" y="1530"/>
                </a:lnTo>
                <a:lnTo>
                  <a:pt x="62" y="1613"/>
                </a:lnTo>
                <a:lnTo>
                  <a:pt x="46" y="1658"/>
                </a:lnTo>
                <a:lnTo>
                  <a:pt x="32" y="1675"/>
                </a:lnTo>
                <a:lnTo>
                  <a:pt x="32" y="1705"/>
                </a:lnTo>
                <a:lnTo>
                  <a:pt x="12" y="1727"/>
                </a:lnTo>
                <a:lnTo>
                  <a:pt x="15" y="1770"/>
                </a:lnTo>
                <a:lnTo>
                  <a:pt x="0" y="1783"/>
                </a:lnTo>
                <a:lnTo>
                  <a:pt x="30" y="1840"/>
                </a:lnTo>
                <a:lnTo>
                  <a:pt x="75" y="1845"/>
                </a:lnTo>
                <a:lnTo>
                  <a:pt x="97" y="1902"/>
                </a:lnTo>
                <a:lnTo>
                  <a:pt x="125" y="1933"/>
                </a:lnTo>
                <a:lnTo>
                  <a:pt x="138" y="1879"/>
                </a:lnTo>
                <a:lnTo>
                  <a:pt x="133" y="1864"/>
                </a:lnTo>
                <a:lnTo>
                  <a:pt x="152" y="1820"/>
                </a:lnTo>
                <a:lnTo>
                  <a:pt x="147" y="1807"/>
                </a:lnTo>
                <a:lnTo>
                  <a:pt x="152" y="1777"/>
                </a:lnTo>
                <a:lnTo>
                  <a:pt x="130" y="1740"/>
                </a:lnTo>
                <a:lnTo>
                  <a:pt x="158" y="1692"/>
                </a:lnTo>
                <a:lnTo>
                  <a:pt x="196" y="1655"/>
                </a:lnTo>
                <a:lnTo>
                  <a:pt x="196" y="1636"/>
                </a:lnTo>
                <a:lnTo>
                  <a:pt x="208" y="1644"/>
                </a:lnTo>
                <a:lnTo>
                  <a:pt x="225" y="1640"/>
                </a:lnTo>
                <a:lnTo>
                  <a:pt x="205" y="1597"/>
                </a:lnTo>
                <a:lnTo>
                  <a:pt x="246" y="1603"/>
                </a:lnTo>
                <a:lnTo>
                  <a:pt x="250" y="1559"/>
                </a:lnTo>
                <a:lnTo>
                  <a:pt x="234" y="1547"/>
                </a:lnTo>
                <a:lnTo>
                  <a:pt x="252" y="1506"/>
                </a:lnTo>
                <a:lnTo>
                  <a:pt x="230" y="1431"/>
                </a:lnTo>
                <a:lnTo>
                  <a:pt x="256" y="1407"/>
                </a:lnTo>
                <a:lnTo>
                  <a:pt x="308" y="1431"/>
                </a:lnTo>
                <a:lnTo>
                  <a:pt x="343" y="1392"/>
                </a:lnTo>
                <a:lnTo>
                  <a:pt x="343" y="1375"/>
                </a:lnTo>
                <a:lnTo>
                  <a:pt x="361" y="1347"/>
                </a:lnTo>
                <a:lnTo>
                  <a:pt x="428" y="1375"/>
                </a:lnTo>
                <a:lnTo>
                  <a:pt x="462" y="1334"/>
                </a:lnTo>
                <a:lnTo>
                  <a:pt x="530" y="1345"/>
                </a:lnTo>
                <a:lnTo>
                  <a:pt x="553" y="1357"/>
                </a:lnTo>
                <a:lnTo>
                  <a:pt x="587" y="1338"/>
                </a:lnTo>
                <a:lnTo>
                  <a:pt x="594" y="1301"/>
                </a:lnTo>
                <a:lnTo>
                  <a:pt x="574" y="1288"/>
                </a:lnTo>
                <a:lnTo>
                  <a:pt x="574" y="1242"/>
                </a:lnTo>
                <a:lnTo>
                  <a:pt x="594" y="1220"/>
                </a:lnTo>
                <a:lnTo>
                  <a:pt x="612" y="1176"/>
                </a:lnTo>
                <a:lnTo>
                  <a:pt x="658" y="1176"/>
                </a:lnTo>
                <a:lnTo>
                  <a:pt x="678" y="1167"/>
                </a:lnTo>
                <a:lnTo>
                  <a:pt x="678" y="1154"/>
                </a:lnTo>
                <a:lnTo>
                  <a:pt x="656" y="1145"/>
                </a:lnTo>
                <a:lnTo>
                  <a:pt x="674" y="1126"/>
                </a:lnTo>
                <a:lnTo>
                  <a:pt x="693" y="1136"/>
                </a:lnTo>
                <a:lnTo>
                  <a:pt x="734" y="1127"/>
                </a:lnTo>
                <a:lnTo>
                  <a:pt x="734" y="1090"/>
                </a:lnTo>
                <a:lnTo>
                  <a:pt x="861" y="1045"/>
                </a:lnTo>
                <a:lnTo>
                  <a:pt x="871" y="1030"/>
                </a:lnTo>
                <a:lnTo>
                  <a:pt x="1021" y="940"/>
                </a:lnTo>
                <a:lnTo>
                  <a:pt x="1040" y="897"/>
                </a:lnTo>
                <a:lnTo>
                  <a:pt x="1079" y="884"/>
                </a:lnTo>
                <a:lnTo>
                  <a:pt x="1174" y="802"/>
                </a:lnTo>
                <a:lnTo>
                  <a:pt x="1161" y="778"/>
                </a:lnTo>
                <a:lnTo>
                  <a:pt x="1204" y="701"/>
                </a:lnTo>
                <a:lnTo>
                  <a:pt x="1204" y="668"/>
                </a:lnTo>
                <a:lnTo>
                  <a:pt x="1226" y="601"/>
                </a:lnTo>
                <a:lnTo>
                  <a:pt x="1224" y="536"/>
                </a:lnTo>
                <a:lnTo>
                  <a:pt x="1208" y="514"/>
                </a:lnTo>
                <a:lnTo>
                  <a:pt x="1184" y="514"/>
                </a:lnTo>
                <a:lnTo>
                  <a:pt x="1145" y="472"/>
                </a:lnTo>
                <a:lnTo>
                  <a:pt x="1121" y="458"/>
                </a:lnTo>
                <a:lnTo>
                  <a:pt x="1080" y="457"/>
                </a:lnTo>
                <a:lnTo>
                  <a:pt x="1049" y="461"/>
                </a:lnTo>
                <a:lnTo>
                  <a:pt x="1045" y="411"/>
                </a:lnTo>
                <a:lnTo>
                  <a:pt x="986" y="340"/>
                </a:lnTo>
                <a:lnTo>
                  <a:pt x="986" y="284"/>
                </a:lnTo>
                <a:lnTo>
                  <a:pt x="965" y="258"/>
                </a:lnTo>
                <a:lnTo>
                  <a:pt x="961" y="234"/>
                </a:lnTo>
                <a:lnTo>
                  <a:pt x="995" y="215"/>
                </a:lnTo>
                <a:lnTo>
                  <a:pt x="998" y="196"/>
                </a:lnTo>
                <a:lnTo>
                  <a:pt x="983" y="183"/>
                </a:lnTo>
                <a:lnTo>
                  <a:pt x="978" y="139"/>
                </a:lnTo>
                <a:lnTo>
                  <a:pt x="970" y="124"/>
                </a:lnTo>
                <a:lnTo>
                  <a:pt x="978" y="68"/>
                </a:lnTo>
                <a:lnTo>
                  <a:pt x="956" y="33"/>
                </a:lnTo>
                <a:lnTo>
                  <a:pt x="930" y="46"/>
                </a:lnTo>
                <a:lnTo>
                  <a:pt x="911" y="35"/>
                </a:lnTo>
                <a:lnTo>
                  <a:pt x="911" y="35"/>
                </a:lnTo>
                <a:lnTo>
                  <a:pt x="906" y="18"/>
                </a:lnTo>
                <a:lnTo>
                  <a:pt x="903" y="6"/>
                </a:lnTo>
                <a:lnTo>
                  <a:pt x="902" y="2"/>
                </a:lnTo>
                <a:lnTo>
                  <a:pt x="899" y="0"/>
                </a:lnTo>
                <a:lnTo>
                  <a:pt x="899" y="0"/>
                </a:lnTo>
                <a:close/>
              </a:path>
            </a:pathLst>
          </a:custGeom>
          <a:solidFill>
            <a:srgbClr val="00B0F0"/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60180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DA985086-2957-9022-909F-A2BDB52095D1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02/10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" name="Freeform 9">
            <a:extLst>
              <a:ext uri="{FF2B5EF4-FFF2-40B4-BE49-F238E27FC236}">
                <a16:creationId xmlns:a16="http://schemas.microsoft.com/office/drawing/2014/main" id="{D42FCE0C-C731-385D-031A-22D41D105306}"/>
              </a:ext>
            </a:extLst>
          </p:cNvPr>
          <p:cNvSpPr>
            <a:spLocks/>
          </p:cNvSpPr>
          <p:nvPr/>
        </p:nvSpPr>
        <p:spPr bwMode="auto">
          <a:xfrm rot="10800000">
            <a:off x="4641660" y="2459272"/>
            <a:ext cx="2283998" cy="3158346"/>
          </a:xfrm>
          <a:custGeom>
            <a:avLst/>
            <a:gdLst>
              <a:gd name="T0" fmla="*/ 1134 w 1280"/>
              <a:gd name="T1" fmla="*/ 23 h 1769"/>
              <a:gd name="T2" fmla="*/ 1102 w 1280"/>
              <a:gd name="T3" fmla="*/ 44 h 1769"/>
              <a:gd name="T4" fmla="*/ 978 w 1280"/>
              <a:gd name="T5" fmla="*/ 237 h 1769"/>
              <a:gd name="T6" fmla="*/ 937 w 1280"/>
              <a:gd name="T7" fmla="*/ 259 h 1769"/>
              <a:gd name="T8" fmla="*/ 837 w 1280"/>
              <a:gd name="T9" fmla="*/ 334 h 1769"/>
              <a:gd name="T10" fmla="*/ 741 w 1280"/>
              <a:gd name="T11" fmla="*/ 402 h 1769"/>
              <a:gd name="T12" fmla="*/ 630 w 1280"/>
              <a:gd name="T13" fmla="*/ 592 h 1769"/>
              <a:gd name="T14" fmla="*/ 577 w 1280"/>
              <a:gd name="T15" fmla="*/ 593 h 1769"/>
              <a:gd name="T16" fmla="*/ 538 w 1280"/>
              <a:gd name="T17" fmla="*/ 632 h 1769"/>
              <a:gd name="T18" fmla="*/ 502 w 1280"/>
              <a:gd name="T19" fmla="*/ 674 h 1769"/>
              <a:gd name="T20" fmla="*/ 438 w 1280"/>
              <a:gd name="T21" fmla="*/ 795 h 1769"/>
              <a:gd name="T22" fmla="*/ 404 w 1280"/>
              <a:gd name="T23" fmla="*/ 832 h 1769"/>
              <a:gd name="T24" fmla="*/ 372 w 1280"/>
              <a:gd name="T25" fmla="*/ 943 h 1769"/>
              <a:gd name="T26" fmla="*/ 331 w 1280"/>
              <a:gd name="T27" fmla="*/ 944 h 1769"/>
              <a:gd name="T28" fmla="*/ 250 w 1280"/>
              <a:gd name="T29" fmla="*/ 1177 h 1769"/>
              <a:gd name="T30" fmla="*/ 168 w 1280"/>
              <a:gd name="T31" fmla="*/ 1211 h 1769"/>
              <a:gd name="T32" fmla="*/ 101 w 1280"/>
              <a:gd name="T33" fmla="*/ 1178 h 1769"/>
              <a:gd name="T34" fmla="*/ 85 w 1280"/>
              <a:gd name="T35" fmla="*/ 1217 h 1769"/>
              <a:gd name="T36" fmla="*/ 19 w 1280"/>
              <a:gd name="T37" fmla="*/ 1305 h 1769"/>
              <a:gd name="T38" fmla="*/ 6 w 1280"/>
              <a:gd name="T39" fmla="*/ 1337 h 1769"/>
              <a:gd name="T40" fmla="*/ 10 w 1280"/>
              <a:gd name="T41" fmla="*/ 1401 h 1769"/>
              <a:gd name="T42" fmla="*/ 37 w 1280"/>
              <a:gd name="T43" fmla="*/ 1424 h 1769"/>
              <a:gd name="T44" fmla="*/ 63 w 1280"/>
              <a:gd name="T45" fmla="*/ 1470 h 1769"/>
              <a:gd name="T46" fmla="*/ 73 w 1280"/>
              <a:gd name="T47" fmla="*/ 1526 h 1769"/>
              <a:gd name="T48" fmla="*/ 132 w 1280"/>
              <a:gd name="T49" fmla="*/ 1517 h 1769"/>
              <a:gd name="T50" fmla="*/ 198 w 1280"/>
              <a:gd name="T51" fmla="*/ 1492 h 1769"/>
              <a:gd name="T52" fmla="*/ 231 w 1280"/>
              <a:gd name="T53" fmla="*/ 1500 h 1769"/>
              <a:gd name="T54" fmla="*/ 215 w 1280"/>
              <a:gd name="T55" fmla="*/ 1544 h 1769"/>
              <a:gd name="T56" fmla="*/ 154 w 1280"/>
              <a:gd name="T57" fmla="*/ 1657 h 1769"/>
              <a:gd name="T58" fmla="*/ 226 w 1280"/>
              <a:gd name="T59" fmla="*/ 1666 h 1769"/>
              <a:gd name="T60" fmla="*/ 259 w 1280"/>
              <a:gd name="T61" fmla="*/ 1740 h 1769"/>
              <a:gd name="T62" fmla="*/ 303 w 1280"/>
              <a:gd name="T63" fmla="*/ 1765 h 1769"/>
              <a:gd name="T64" fmla="*/ 397 w 1280"/>
              <a:gd name="T65" fmla="*/ 1719 h 1769"/>
              <a:gd name="T66" fmla="*/ 515 w 1280"/>
              <a:gd name="T67" fmla="*/ 1704 h 1769"/>
              <a:gd name="T68" fmla="*/ 574 w 1280"/>
              <a:gd name="T69" fmla="*/ 1659 h 1769"/>
              <a:gd name="T70" fmla="*/ 634 w 1280"/>
              <a:gd name="T71" fmla="*/ 1603 h 1769"/>
              <a:gd name="T72" fmla="*/ 785 w 1280"/>
              <a:gd name="T73" fmla="*/ 1541 h 1769"/>
              <a:gd name="T74" fmla="*/ 936 w 1280"/>
              <a:gd name="T75" fmla="*/ 1476 h 1769"/>
              <a:gd name="T76" fmla="*/ 1033 w 1280"/>
              <a:gd name="T77" fmla="*/ 1427 h 1769"/>
              <a:gd name="T78" fmla="*/ 1018 w 1280"/>
              <a:gd name="T79" fmla="*/ 1401 h 1769"/>
              <a:gd name="T80" fmla="*/ 959 w 1280"/>
              <a:gd name="T81" fmla="*/ 1286 h 1769"/>
              <a:gd name="T82" fmla="*/ 919 w 1280"/>
              <a:gd name="T83" fmla="*/ 1259 h 1769"/>
              <a:gd name="T84" fmla="*/ 897 w 1280"/>
              <a:gd name="T85" fmla="*/ 1187 h 1769"/>
              <a:gd name="T86" fmla="*/ 834 w 1280"/>
              <a:gd name="T87" fmla="*/ 1093 h 1769"/>
              <a:gd name="T88" fmla="*/ 833 w 1280"/>
              <a:gd name="T89" fmla="*/ 985 h 1769"/>
              <a:gd name="T90" fmla="*/ 838 w 1280"/>
              <a:gd name="T91" fmla="*/ 848 h 1769"/>
              <a:gd name="T92" fmla="*/ 830 w 1280"/>
              <a:gd name="T93" fmla="*/ 792 h 1769"/>
              <a:gd name="T94" fmla="*/ 965 w 1280"/>
              <a:gd name="T95" fmla="*/ 630 h 1769"/>
              <a:gd name="T96" fmla="*/ 1036 w 1280"/>
              <a:gd name="T97" fmla="*/ 517 h 1769"/>
              <a:gd name="T98" fmla="*/ 1090 w 1280"/>
              <a:gd name="T99" fmla="*/ 474 h 1769"/>
              <a:gd name="T100" fmla="*/ 1131 w 1280"/>
              <a:gd name="T101" fmla="*/ 427 h 1769"/>
              <a:gd name="T102" fmla="*/ 1162 w 1280"/>
              <a:gd name="T103" fmla="*/ 383 h 1769"/>
              <a:gd name="T104" fmla="*/ 1175 w 1280"/>
              <a:gd name="T105" fmla="*/ 280 h 1769"/>
              <a:gd name="T106" fmla="*/ 1270 w 1280"/>
              <a:gd name="T107" fmla="*/ 168 h 1769"/>
              <a:gd name="T108" fmla="*/ 1275 w 1280"/>
              <a:gd name="T109" fmla="*/ 95 h 1769"/>
              <a:gd name="T110" fmla="*/ 1250 w 1280"/>
              <a:gd name="T111" fmla="*/ 67 h 17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80" h="1769">
                <a:moveTo>
                  <a:pt x="1202" y="0"/>
                </a:moveTo>
                <a:lnTo>
                  <a:pt x="1202" y="0"/>
                </a:lnTo>
                <a:lnTo>
                  <a:pt x="1168" y="8"/>
                </a:lnTo>
                <a:lnTo>
                  <a:pt x="1144" y="17"/>
                </a:lnTo>
                <a:lnTo>
                  <a:pt x="1137" y="20"/>
                </a:lnTo>
                <a:lnTo>
                  <a:pt x="1134" y="23"/>
                </a:lnTo>
                <a:lnTo>
                  <a:pt x="1134" y="23"/>
                </a:lnTo>
                <a:lnTo>
                  <a:pt x="1134" y="26"/>
                </a:lnTo>
                <a:lnTo>
                  <a:pt x="1130" y="28"/>
                </a:lnTo>
                <a:lnTo>
                  <a:pt x="1121" y="31"/>
                </a:lnTo>
                <a:lnTo>
                  <a:pt x="1109" y="35"/>
                </a:lnTo>
                <a:lnTo>
                  <a:pt x="1105" y="39"/>
                </a:lnTo>
                <a:lnTo>
                  <a:pt x="1102" y="44"/>
                </a:lnTo>
                <a:lnTo>
                  <a:pt x="1102" y="44"/>
                </a:lnTo>
                <a:lnTo>
                  <a:pt x="1086" y="72"/>
                </a:lnTo>
                <a:lnTo>
                  <a:pt x="1053" y="125"/>
                </a:lnTo>
                <a:lnTo>
                  <a:pt x="1005" y="206"/>
                </a:lnTo>
                <a:lnTo>
                  <a:pt x="1005" y="206"/>
                </a:lnTo>
                <a:lnTo>
                  <a:pt x="990" y="224"/>
                </a:lnTo>
                <a:lnTo>
                  <a:pt x="978" y="237"/>
                </a:lnTo>
                <a:lnTo>
                  <a:pt x="978" y="237"/>
                </a:lnTo>
                <a:lnTo>
                  <a:pt x="971" y="243"/>
                </a:lnTo>
                <a:lnTo>
                  <a:pt x="961" y="250"/>
                </a:lnTo>
                <a:lnTo>
                  <a:pt x="949" y="256"/>
                </a:lnTo>
                <a:lnTo>
                  <a:pt x="943" y="257"/>
                </a:lnTo>
                <a:lnTo>
                  <a:pt x="938" y="257"/>
                </a:lnTo>
                <a:lnTo>
                  <a:pt x="938" y="257"/>
                </a:lnTo>
                <a:lnTo>
                  <a:pt x="937" y="259"/>
                </a:lnTo>
                <a:lnTo>
                  <a:pt x="934" y="259"/>
                </a:lnTo>
                <a:lnTo>
                  <a:pt x="928" y="265"/>
                </a:lnTo>
                <a:lnTo>
                  <a:pt x="912" y="283"/>
                </a:lnTo>
                <a:lnTo>
                  <a:pt x="899" y="300"/>
                </a:lnTo>
                <a:lnTo>
                  <a:pt x="893" y="308"/>
                </a:lnTo>
                <a:lnTo>
                  <a:pt x="875" y="308"/>
                </a:lnTo>
                <a:lnTo>
                  <a:pt x="837" y="334"/>
                </a:lnTo>
                <a:lnTo>
                  <a:pt x="800" y="337"/>
                </a:lnTo>
                <a:lnTo>
                  <a:pt x="769" y="361"/>
                </a:lnTo>
                <a:lnTo>
                  <a:pt x="769" y="361"/>
                </a:lnTo>
                <a:lnTo>
                  <a:pt x="756" y="378"/>
                </a:lnTo>
                <a:lnTo>
                  <a:pt x="747" y="392"/>
                </a:lnTo>
                <a:lnTo>
                  <a:pt x="741" y="402"/>
                </a:lnTo>
                <a:lnTo>
                  <a:pt x="741" y="402"/>
                </a:lnTo>
                <a:lnTo>
                  <a:pt x="725" y="433"/>
                </a:lnTo>
                <a:lnTo>
                  <a:pt x="690" y="495"/>
                </a:lnTo>
                <a:lnTo>
                  <a:pt x="653" y="557"/>
                </a:lnTo>
                <a:lnTo>
                  <a:pt x="640" y="577"/>
                </a:lnTo>
                <a:lnTo>
                  <a:pt x="632" y="589"/>
                </a:lnTo>
                <a:lnTo>
                  <a:pt x="632" y="589"/>
                </a:lnTo>
                <a:lnTo>
                  <a:pt x="630" y="592"/>
                </a:lnTo>
                <a:lnTo>
                  <a:pt x="630" y="593"/>
                </a:lnTo>
                <a:lnTo>
                  <a:pt x="630" y="598"/>
                </a:lnTo>
                <a:lnTo>
                  <a:pt x="630" y="598"/>
                </a:lnTo>
                <a:lnTo>
                  <a:pt x="627" y="598"/>
                </a:lnTo>
                <a:lnTo>
                  <a:pt x="610" y="596"/>
                </a:lnTo>
                <a:lnTo>
                  <a:pt x="610" y="596"/>
                </a:lnTo>
                <a:lnTo>
                  <a:pt x="577" y="593"/>
                </a:lnTo>
                <a:lnTo>
                  <a:pt x="563" y="592"/>
                </a:lnTo>
                <a:lnTo>
                  <a:pt x="563" y="592"/>
                </a:lnTo>
                <a:lnTo>
                  <a:pt x="559" y="598"/>
                </a:lnTo>
                <a:lnTo>
                  <a:pt x="552" y="608"/>
                </a:lnTo>
                <a:lnTo>
                  <a:pt x="543" y="623"/>
                </a:lnTo>
                <a:lnTo>
                  <a:pt x="543" y="623"/>
                </a:lnTo>
                <a:lnTo>
                  <a:pt x="538" y="632"/>
                </a:lnTo>
                <a:lnTo>
                  <a:pt x="528" y="649"/>
                </a:lnTo>
                <a:lnTo>
                  <a:pt x="521" y="658"/>
                </a:lnTo>
                <a:lnTo>
                  <a:pt x="515" y="667"/>
                </a:lnTo>
                <a:lnTo>
                  <a:pt x="507" y="673"/>
                </a:lnTo>
                <a:lnTo>
                  <a:pt x="504" y="674"/>
                </a:lnTo>
                <a:lnTo>
                  <a:pt x="502" y="674"/>
                </a:lnTo>
                <a:lnTo>
                  <a:pt x="502" y="674"/>
                </a:lnTo>
                <a:lnTo>
                  <a:pt x="487" y="676"/>
                </a:lnTo>
                <a:lnTo>
                  <a:pt x="482" y="674"/>
                </a:lnTo>
                <a:lnTo>
                  <a:pt x="482" y="674"/>
                </a:lnTo>
                <a:lnTo>
                  <a:pt x="468" y="720"/>
                </a:lnTo>
                <a:lnTo>
                  <a:pt x="453" y="758"/>
                </a:lnTo>
                <a:lnTo>
                  <a:pt x="438" y="795"/>
                </a:lnTo>
                <a:lnTo>
                  <a:pt x="438" y="795"/>
                </a:lnTo>
                <a:lnTo>
                  <a:pt x="432" y="807"/>
                </a:lnTo>
                <a:lnTo>
                  <a:pt x="426" y="817"/>
                </a:lnTo>
                <a:lnTo>
                  <a:pt x="421" y="823"/>
                </a:lnTo>
                <a:lnTo>
                  <a:pt x="415" y="826"/>
                </a:lnTo>
                <a:lnTo>
                  <a:pt x="406" y="831"/>
                </a:lnTo>
                <a:lnTo>
                  <a:pt x="404" y="831"/>
                </a:lnTo>
                <a:lnTo>
                  <a:pt x="404" y="832"/>
                </a:lnTo>
                <a:lnTo>
                  <a:pt x="404" y="832"/>
                </a:lnTo>
                <a:lnTo>
                  <a:pt x="401" y="850"/>
                </a:lnTo>
                <a:lnTo>
                  <a:pt x="393" y="888"/>
                </a:lnTo>
                <a:lnTo>
                  <a:pt x="388" y="907"/>
                </a:lnTo>
                <a:lnTo>
                  <a:pt x="382" y="925"/>
                </a:lnTo>
                <a:lnTo>
                  <a:pt x="375" y="938"/>
                </a:lnTo>
                <a:lnTo>
                  <a:pt x="372" y="943"/>
                </a:lnTo>
                <a:lnTo>
                  <a:pt x="369" y="944"/>
                </a:lnTo>
                <a:lnTo>
                  <a:pt x="369" y="944"/>
                </a:lnTo>
                <a:lnTo>
                  <a:pt x="363" y="946"/>
                </a:lnTo>
                <a:lnTo>
                  <a:pt x="356" y="947"/>
                </a:lnTo>
                <a:lnTo>
                  <a:pt x="344" y="947"/>
                </a:lnTo>
                <a:lnTo>
                  <a:pt x="331" y="944"/>
                </a:lnTo>
                <a:lnTo>
                  <a:pt x="331" y="944"/>
                </a:lnTo>
                <a:lnTo>
                  <a:pt x="298" y="1052"/>
                </a:lnTo>
                <a:lnTo>
                  <a:pt x="273" y="1128"/>
                </a:lnTo>
                <a:lnTo>
                  <a:pt x="263" y="1156"/>
                </a:lnTo>
                <a:lnTo>
                  <a:pt x="259" y="1165"/>
                </a:lnTo>
                <a:lnTo>
                  <a:pt x="256" y="1171"/>
                </a:lnTo>
                <a:lnTo>
                  <a:pt x="256" y="1171"/>
                </a:lnTo>
                <a:lnTo>
                  <a:pt x="250" y="1177"/>
                </a:lnTo>
                <a:lnTo>
                  <a:pt x="241" y="1184"/>
                </a:lnTo>
                <a:lnTo>
                  <a:pt x="218" y="1198"/>
                </a:lnTo>
                <a:lnTo>
                  <a:pt x="197" y="1209"/>
                </a:lnTo>
                <a:lnTo>
                  <a:pt x="190" y="1212"/>
                </a:lnTo>
                <a:lnTo>
                  <a:pt x="185" y="1214"/>
                </a:lnTo>
                <a:lnTo>
                  <a:pt x="185" y="1214"/>
                </a:lnTo>
                <a:lnTo>
                  <a:pt x="168" y="1211"/>
                </a:lnTo>
                <a:lnTo>
                  <a:pt x="156" y="1208"/>
                </a:lnTo>
                <a:lnTo>
                  <a:pt x="147" y="1208"/>
                </a:lnTo>
                <a:lnTo>
                  <a:pt x="147" y="1208"/>
                </a:lnTo>
                <a:lnTo>
                  <a:pt x="140" y="1205"/>
                </a:lnTo>
                <a:lnTo>
                  <a:pt x="131" y="1200"/>
                </a:lnTo>
                <a:lnTo>
                  <a:pt x="122" y="1195"/>
                </a:lnTo>
                <a:lnTo>
                  <a:pt x="101" y="1178"/>
                </a:lnTo>
                <a:lnTo>
                  <a:pt x="101" y="1178"/>
                </a:lnTo>
                <a:lnTo>
                  <a:pt x="101" y="1184"/>
                </a:lnTo>
                <a:lnTo>
                  <a:pt x="98" y="1195"/>
                </a:lnTo>
                <a:lnTo>
                  <a:pt x="93" y="1206"/>
                </a:lnTo>
                <a:lnTo>
                  <a:pt x="90" y="1212"/>
                </a:lnTo>
                <a:lnTo>
                  <a:pt x="85" y="1217"/>
                </a:lnTo>
                <a:lnTo>
                  <a:pt x="85" y="1217"/>
                </a:lnTo>
                <a:lnTo>
                  <a:pt x="65" y="1228"/>
                </a:lnTo>
                <a:lnTo>
                  <a:pt x="54" y="1233"/>
                </a:lnTo>
                <a:lnTo>
                  <a:pt x="54" y="1233"/>
                </a:lnTo>
                <a:lnTo>
                  <a:pt x="42" y="1262"/>
                </a:lnTo>
                <a:lnTo>
                  <a:pt x="31" y="1287"/>
                </a:lnTo>
                <a:lnTo>
                  <a:pt x="25" y="1298"/>
                </a:lnTo>
                <a:lnTo>
                  <a:pt x="19" y="1305"/>
                </a:lnTo>
                <a:lnTo>
                  <a:pt x="19" y="1305"/>
                </a:lnTo>
                <a:lnTo>
                  <a:pt x="10" y="1317"/>
                </a:lnTo>
                <a:lnTo>
                  <a:pt x="4" y="1327"/>
                </a:lnTo>
                <a:lnTo>
                  <a:pt x="0" y="1336"/>
                </a:lnTo>
                <a:lnTo>
                  <a:pt x="0" y="1336"/>
                </a:lnTo>
                <a:lnTo>
                  <a:pt x="3" y="1336"/>
                </a:lnTo>
                <a:lnTo>
                  <a:pt x="6" y="1337"/>
                </a:lnTo>
                <a:lnTo>
                  <a:pt x="9" y="1339"/>
                </a:lnTo>
                <a:lnTo>
                  <a:pt x="12" y="1342"/>
                </a:lnTo>
                <a:lnTo>
                  <a:pt x="15" y="1348"/>
                </a:lnTo>
                <a:lnTo>
                  <a:pt x="16" y="1355"/>
                </a:lnTo>
                <a:lnTo>
                  <a:pt x="15" y="1365"/>
                </a:lnTo>
                <a:lnTo>
                  <a:pt x="15" y="1365"/>
                </a:lnTo>
                <a:lnTo>
                  <a:pt x="10" y="1401"/>
                </a:lnTo>
                <a:lnTo>
                  <a:pt x="9" y="1411"/>
                </a:lnTo>
                <a:lnTo>
                  <a:pt x="10" y="1427"/>
                </a:lnTo>
                <a:lnTo>
                  <a:pt x="10" y="1427"/>
                </a:lnTo>
                <a:lnTo>
                  <a:pt x="20" y="1424"/>
                </a:lnTo>
                <a:lnTo>
                  <a:pt x="29" y="1423"/>
                </a:lnTo>
                <a:lnTo>
                  <a:pt x="34" y="1423"/>
                </a:lnTo>
                <a:lnTo>
                  <a:pt x="37" y="1424"/>
                </a:lnTo>
                <a:lnTo>
                  <a:pt x="37" y="1424"/>
                </a:lnTo>
                <a:lnTo>
                  <a:pt x="41" y="1427"/>
                </a:lnTo>
                <a:lnTo>
                  <a:pt x="45" y="1433"/>
                </a:lnTo>
                <a:lnTo>
                  <a:pt x="54" y="1448"/>
                </a:lnTo>
                <a:lnTo>
                  <a:pt x="60" y="1463"/>
                </a:lnTo>
                <a:lnTo>
                  <a:pt x="63" y="1470"/>
                </a:lnTo>
                <a:lnTo>
                  <a:pt x="63" y="1470"/>
                </a:lnTo>
                <a:lnTo>
                  <a:pt x="50" y="1501"/>
                </a:lnTo>
                <a:lnTo>
                  <a:pt x="37" y="1529"/>
                </a:lnTo>
                <a:lnTo>
                  <a:pt x="37" y="1529"/>
                </a:lnTo>
                <a:lnTo>
                  <a:pt x="54" y="1530"/>
                </a:lnTo>
                <a:lnTo>
                  <a:pt x="54" y="1530"/>
                </a:lnTo>
                <a:lnTo>
                  <a:pt x="63" y="1529"/>
                </a:lnTo>
                <a:lnTo>
                  <a:pt x="73" y="1526"/>
                </a:lnTo>
                <a:lnTo>
                  <a:pt x="85" y="1520"/>
                </a:lnTo>
                <a:lnTo>
                  <a:pt x="85" y="1520"/>
                </a:lnTo>
                <a:lnTo>
                  <a:pt x="91" y="1519"/>
                </a:lnTo>
                <a:lnTo>
                  <a:pt x="106" y="1516"/>
                </a:lnTo>
                <a:lnTo>
                  <a:pt x="122" y="1514"/>
                </a:lnTo>
                <a:lnTo>
                  <a:pt x="128" y="1516"/>
                </a:lnTo>
                <a:lnTo>
                  <a:pt x="132" y="1517"/>
                </a:lnTo>
                <a:lnTo>
                  <a:pt x="132" y="1517"/>
                </a:lnTo>
                <a:lnTo>
                  <a:pt x="151" y="1544"/>
                </a:lnTo>
                <a:lnTo>
                  <a:pt x="172" y="1535"/>
                </a:lnTo>
                <a:lnTo>
                  <a:pt x="160" y="1517"/>
                </a:lnTo>
                <a:lnTo>
                  <a:pt x="160" y="1517"/>
                </a:lnTo>
                <a:lnTo>
                  <a:pt x="182" y="1502"/>
                </a:lnTo>
                <a:lnTo>
                  <a:pt x="198" y="1492"/>
                </a:lnTo>
                <a:lnTo>
                  <a:pt x="206" y="1489"/>
                </a:lnTo>
                <a:lnTo>
                  <a:pt x="210" y="1488"/>
                </a:lnTo>
                <a:lnTo>
                  <a:pt x="210" y="1488"/>
                </a:lnTo>
                <a:lnTo>
                  <a:pt x="225" y="1489"/>
                </a:lnTo>
                <a:lnTo>
                  <a:pt x="232" y="1492"/>
                </a:lnTo>
                <a:lnTo>
                  <a:pt x="232" y="1492"/>
                </a:lnTo>
                <a:lnTo>
                  <a:pt x="231" y="1500"/>
                </a:lnTo>
                <a:lnTo>
                  <a:pt x="228" y="1517"/>
                </a:lnTo>
                <a:lnTo>
                  <a:pt x="225" y="1528"/>
                </a:lnTo>
                <a:lnTo>
                  <a:pt x="222" y="1535"/>
                </a:lnTo>
                <a:lnTo>
                  <a:pt x="219" y="1541"/>
                </a:lnTo>
                <a:lnTo>
                  <a:pt x="218" y="1544"/>
                </a:lnTo>
                <a:lnTo>
                  <a:pt x="215" y="1544"/>
                </a:lnTo>
                <a:lnTo>
                  <a:pt x="215" y="1544"/>
                </a:lnTo>
                <a:lnTo>
                  <a:pt x="203" y="1544"/>
                </a:lnTo>
                <a:lnTo>
                  <a:pt x="200" y="1544"/>
                </a:lnTo>
                <a:lnTo>
                  <a:pt x="168" y="1594"/>
                </a:lnTo>
                <a:lnTo>
                  <a:pt x="150" y="1622"/>
                </a:lnTo>
                <a:lnTo>
                  <a:pt x="150" y="1640"/>
                </a:lnTo>
                <a:lnTo>
                  <a:pt x="154" y="1657"/>
                </a:lnTo>
                <a:lnTo>
                  <a:pt x="154" y="1657"/>
                </a:lnTo>
                <a:lnTo>
                  <a:pt x="163" y="1656"/>
                </a:lnTo>
                <a:lnTo>
                  <a:pt x="182" y="1656"/>
                </a:lnTo>
                <a:lnTo>
                  <a:pt x="196" y="1656"/>
                </a:lnTo>
                <a:lnTo>
                  <a:pt x="207" y="1657"/>
                </a:lnTo>
                <a:lnTo>
                  <a:pt x="218" y="1660"/>
                </a:lnTo>
                <a:lnTo>
                  <a:pt x="226" y="1666"/>
                </a:lnTo>
                <a:lnTo>
                  <a:pt x="226" y="1666"/>
                </a:lnTo>
                <a:lnTo>
                  <a:pt x="232" y="1672"/>
                </a:lnTo>
                <a:lnTo>
                  <a:pt x="238" y="1679"/>
                </a:lnTo>
                <a:lnTo>
                  <a:pt x="248" y="1697"/>
                </a:lnTo>
                <a:lnTo>
                  <a:pt x="256" y="1713"/>
                </a:lnTo>
                <a:lnTo>
                  <a:pt x="259" y="1726"/>
                </a:lnTo>
                <a:lnTo>
                  <a:pt x="259" y="1726"/>
                </a:lnTo>
                <a:lnTo>
                  <a:pt x="259" y="1740"/>
                </a:lnTo>
                <a:lnTo>
                  <a:pt x="257" y="1754"/>
                </a:lnTo>
                <a:lnTo>
                  <a:pt x="254" y="1769"/>
                </a:lnTo>
                <a:lnTo>
                  <a:pt x="254" y="1769"/>
                </a:lnTo>
                <a:lnTo>
                  <a:pt x="262" y="1769"/>
                </a:lnTo>
                <a:lnTo>
                  <a:pt x="281" y="1769"/>
                </a:lnTo>
                <a:lnTo>
                  <a:pt x="293" y="1768"/>
                </a:lnTo>
                <a:lnTo>
                  <a:pt x="303" y="1765"/>
                </a:lnTo>
                <a:lnTo>
                  <a:pt x="315" y="1760"/>
                </a:lnTo>
                <a:lnTo>
                  <a:pt x="323" y="1754"/>
                </a:lnTo>
                <a:lnTo>
                  <a:pt x="323" y="1754"/>
                </a:lnTo>
                <a:lnTo>
                  <a:pt x="344" y="1741"/>
                </a:lnTo>
                <a:lnTo>
                  <a:pt x="368" y="1729"/>
                </a:lnTo>
                <a:lnTo>
                  <a:pt x="388" y="1721"/>
                </a:lnTo>
                <a:lnTo>
                  <a:pt x="397" y="1719"/>
                </a:lnTo>
                <a:lnTo>
                  <a:pt x="401" y="1718"/>
                </a:lnTo>
                <a:lnTo>
                  <a:pt x="401" y="1718"/>
                </a:lnTo>
                <a:lnTo>
                  <a:pt x="432" y="1721"/>
                </a:lnTo>
                <a:lnTo>
                  <a:pt x="459" y="1722"/>
                </a:lnTo>
                <a:lnTo>
                  <a:pt x="459" y="1722"/>
                </a:lnTo>
                <a:lnTo>
                  <a:pt x="490" y="1713"/>
                </a:lnTo>
                <a:lnTo>
                  <a:pt x="515" y="1704"/>
                </a:lnTo>
                <a:lnTo>
                  <a:pt x="515" y="1704"/>
                </a:lnTo>
                <a:lnTo>
                  <a:pt x="537" y="1693"/>
                </a:lnTo>
                <a:lnTo>
                  <a:pt x="563" y="1679"/>
                </a:lnTo>
                <a:lnTo>
                  <a:pt x="563" y="1679"/>
                </a:lnTo>
                <a:lnTo>
                  <a:pt x="566" y="1675"/>
                </a:lnTo>
                <a:lnTo>
                  <a:pt x="569" y="1665"/>
                </a:lnTo>
                <a:lnTo>
                  <a:pt x="574" y="1659"/>
                </a:lnTo>
                <a:lnTo>
                  <a:pt x="579" y="1650"/>
                </a:lnTo>
                <a:lnTo>
                  <a:pt x="588" y="1640"/>
                </a:lnTo>
                <a:lnTo>
                  <a:pt x="600" y="1626"/>
                </a:lnTo>
                <a:lnTo>
                  <a:pt x="600" y="1626"/>
                </a:lnTo>
                <a:lnTo>
                  <a:pt x="607" y="1620"/>
                </a:lnTo>
                <a:lnTo>
                  <a:pt x="615" y="1613"/>
                </a:lnTo>
                <a:lnTo>
                  <a:pt x="634" y="1603"/>
                </a:lnTo>
                <a:lnTo>
                  <a:pt x="655" y="1592"/>
                </a:lnTo>
                <a:lnTo>
                  <a:pt x="677" y="1582"/>
                </a:lnTo>
                <a:lnTo>
                  <a:pt x="721" y="1567"/>
                </a:lnTo>
                <a:lnTo>
                  <a:pt x="759" y="1556"/>
                </a:lnTo>
                <a:lnTo>
                  <a:pt x="759" y="1556"/>
                </a:lnTo>
                <a:lnTo>
                  <a:pt x="774" y="1548"/>
                </a:lnTo>
                <a:lnTo>
                  <a:pt x="785" y="1541"/>
                </a:lnTo>
                <a:lnTo>
                  <a:pt x="805" y="1526"/>
                </a:lnTo>
                <a:lnTo>
                  <a:pt x="813" y="1519"/>
                </a:lnTo>
                <a:lnTo>
                  <a:pt x="824" y="1511"/>
                </a:lnTo>
                <a:lnTo>
                  <a:pt x="835" y="1505"/>
                </a:lnTo>
                <a:lnTo>
                  <a:pt x="850" y="1501"/>
                </a:lnTo>
                <a:lnTo>
                  <a:pt x="850" y="1501"/>
                </a:lnTo>
                <a:lnTo>
                  <a:pt x="936" y="1476"/>
                </a:lnTo>
                <a:lnTo>
                  <a:pt x="980" y="1461"/>
                </a:lnTo>
                <a:lnTo>
                  <a:pt x="1011" y="1451"/>
                </a:lnTo>
                <a:lnTo>
                  <a:pt x="1011" y="1451"/>
                </a:lnTo>
                <a:lnTo>
                  <a:pt x="1019" y="1445"/>
                </a:lnTo>
                <a:lnTo>
                  <a:pt x="1027" y="1439"/>
                </a:lnTo>
                <a:lnTo>
                  <a:pt x="1030" y="1433"/>
                </a:lnTo>
                <a:lnTo>
                  <a:pt x="1033" y="1427"/>
                </a:lnTo>
                <a:lnTo>
                  <a:pt x="1033" y="1421"/>
                </a:lnTo>
                <a:lnTo>
                  <a:pt x="1033" y="1416"/>
                </a:lnTo>
                <a:lnTo>
                  <a:pt x="1033" y="1411"/>
                </a:lnTo>
                <a:lnTo>
                  <a:pt x="1033" y="1411"/>
                </a:lnTo>
                <a:lnTo>
                  <a:pt x="1025" y="1407"/>
                </a:lnTo>
                <a:lnTo>
                  <a:pt x="1018" y="1401"/>
                </a:lnTo>
                <a:lnTo>
                  <a:pt x="1018" y="1401"/>
                </a:lnTo>
                <a:lnTo>
                  <a:pt x="1014" y="1386"/>
                </a:lnTo>
                <a:lnTo>
                  <a:pt x="1006" y="1355"/>
                </a:lnTo>
                <a:lnTo>
                  <a:pt x="997" y="1314"/>
                </a:lnTo>
                <a:lnTo>
                  <a:pt x="997" y="1314"/>
                </a:lnTo>
                <a:lnTo>
                  <a:pt x="981" y="1302"/>
                </a:lnTo>
                <a:lnTo>
                  <a:pt x="968" y="1293"/>
                </a:lnTo>
                <a:lnTo>
                  <a:pt x="959" y="1286"/>
                </a:lnTo>
                <a:lnTo>
                  <a:pt x="959" y="1286"/>
                </a:lnTo>
                <a:lnTo>
                  <a:pt x="955" y="1283"/>
                </a:lnTo>
                <a:lnTo>
                  <a:pt x="950" y="1281"/>
                </a:lnTo>
                <a:lnTo>
                  <a:pt x="937" y="1276"/>
                </a:lnTo>
                <a:lnTo>
                  <a:pt x="931" y="1273"/>
                </a:lnTo>
                <a:lnTo>
                  <a:pt x="924" y="1267"/>
                </a:lnTo>
                <a:lnTo>
                  <a:pt x="919" y="1259"/>
                </a:lnTo>
                <a:lnTo>
                  <a:pt x="915" y="1249"/>
                </a:lnTo>
                <a:lnTo>
                  <a:pt x="915" y="1249"/>
                </a:lnTo>
                <a:lnTo>
                  <a:pt x="906" y="1206"/>
                </a:lnTo>
                <a:lnTo>
                  <a:pt x="902" y="1187"/>
                </a:lnTo>
                <a:lnTo>
                  <a:pt x="902" y="1187"/>
                </a:lnTo>
                <a:lnTo>
                  <a:pt x="900" y="1187"/>
                </a:lnTo>
                <a:lnTo>
                  <a:pt x="897" y="1187"/>
                </a:lnTo>
                <a:lnTo>
                  <a:pt x="894" y="1183"/>
                </a:lnTo>
                <a:lnTo>
                  <a:pt x="893" y="1177"/>
                </a:lnTo>
                <a:lnTo>
                  <a:pt x="893" y="1177"/>
                </a:lnTo>
                <a:lnTo>
                  <a:pt x="891" y="1149"/>
                </a:lnTo>
                <a:lnTo>
                  <a:pt x="891" y="1149"/>
                </a:lnTo>
                <a:lnTo>
                  <a:pt x="834" y="1093"/>
                </a:lnTo>
                <a:lnTo>
                  <a:pt x="834" y="1093"/>
                </a:lnTo>
                <a:lnTo>
                  <a:pt x="819" y="1075"/>
                </a:lnTo>
                <a:lnTo>
                  <a:pt x="819" y="1075"/>
                </a:lnTo>
                <a:lnTo>
                  <a:pt x="828" y="1038"/>
                </a:lnTo>
                <a:lnTo>
                  <a:pt x="828" y="1038"/>
                </a:lnTo>
                <a:lnTo>
                  <a:pt x="831" y="1013"/>
                </a:lnTo>
                <a:lnTo>
                  <a:pt x="833" y="997"/>
                </a:lnTo>
                <a:lnTo>
                  <a:pt x="833" y="985"/>
                </a:lnTo>
                <a:lnTo>
                  <a:pt x="833" y="985"/>
                </a:lnTo>
                <a:lnTo>
                  <a:pt x="827" y="888"/>
                </a:lnTo>
                <a:lnTo>
                  <a:pt x="827" y="888"/>
                </a:lnTo>
                <a:lnTo>
                  <a:pt x="833" y="870"/>
                </a:lnTo>
                <a:lnTo>
                  <a:pt x="837" y="857"/>
                </a:lnTo>
                <a:lnTo>
                  <a:pt x="838" y="848"/>
                </a:lnTo>
                <a:lnTo>
                  <a:pt x="838" y="848"/>
                </a:lnTo>
                <a:lnTo>
                  <a:pt x="837" y="841"/>
                </a:lnTo>
                <a:lnTo>
                  <a:pt x="833" y="828"/>
                </a:lnTo>
                <a:lnTo>
                  <a:pt x="828" y="813"/>
                </a:lnTo>
                <a:lnTo>
                  <a:pt x="828" y="804"/>
                </a:lnTo>
                <a:lnTo>
                  <a:pt x="828" y="797"/>
                </a:lnTo>
                <a:lnTo>
                  <a:pt x="828" y="797"/>
                </a:lnTo>
                <a:lnTo>
                  <a:pt x="830" y="792"/>
                </a:lnTo>
                <a:lnTo>
                  <a:pt x="834" y="785"/>
                </a:lnTo>
                <a:lnTo>
                  <a:pt x="847" y="764"/>
                </a:lnTo>
                <a:lnTo>
                  <a:pt x="887" y="711"/>
                </a:lnTo>
                <a:lnTo>
                  <a:pt x="927" y="663"/>
                </a:lnTo>
                <a:lnTo>
                  <a:pt x="946" y="641"/>
                </a:lnTo>
                <a:lnTo>
                  <a:pt x="946" y="641"/>
                </a:lnTo>
                <a:lnTo>
                  <a:pt x="965" y="630"/>
                </a:lnTo>
                <a:lnTo>
                  <a:pt x="978" y="623"/>
                </a:lnTo>
                <a:lnTo>
                  <a:pt x="987" y="617"/>
                </a:lnTo>
                <a:lnTo>
                  <a:pt x="987" y="617"/>
                </a:lnTo>
                <a:lnTo>
                  <a:pt x="997" y="596"/>
                </a:lnTo>
                <a:lnTo>
                  <a:pt x="1015" y="558"/>
                </a:lnTo>
                <a:lnTo>
                  <a:pt x="1025" y="536"/>
                </a:lnTo>
                <a:lnTo>
                  <a:pt x="1036" y="517"/>
                </a:lnTo>
                <a:lnTo>
                  <a:pt x="1046" y="502"/>
                </a:lnTo>
                <a:lnTo>
                  <a:pt x="1050" y="496"/>
                </a:lnTo>
                <a:lnTo>
                  <a:pt x="1055" y="493"/>
                </a:lnTo>
                <a:lnTo>
                  <a:pt x="1055" y="493"/>
                </a:lnTo>
                <a:lnTo>
                  <a:pt x="1062" y="487"/>
                </a:lnTo>
                <a:lnTo>
                  <a:pt x="1072" y="483"/>
                </a:lnTo>
                <a:lnTo>
                  <a:pt x="1090" y="474"/>
                </a:lnTo>
                <a:lnTo>
                  <a:pt x="1099" y="470"/>
                </a:lnTo>
                <a:lnTo>
                  <a:pt x="1108" y="465"/>
                </a:lnTo>
                <a:lnTo>
                  <a:pt x="1115" y="459"/>
                </a:lnTo>
                <a:lnTo>
                  <a:pt x="1119" y="453"/>
                </a:lnTo>
                <a:lnTo>
                  <a:pt x="1119" y="453"/>
                </a:lnTo>
                <a:lnTo>
                  <a:pt x="1127" y="440"/>
                </a:lnTo>
                <a:lnTo>
                  <a:pt x="1131" y="427"/>
                </a:lnTo>
                <a:lnTo>
                  <a:pt x="1136" y="415"/>
                </a:lnTo>
                <a:lnTo>
                  <a:pt x="1140" y="411"/>
                </a:lnTo>
                <a:lnTo>
                  <a:pt x="1143" y="406"/>
                </a:lnTo>
                <a:lnTo>
                  <a:pt x="1143" y="406"/>
                </a:lnTo>
                <a:lnTo>
                  <a:pt x="1152" y="397"/>
                </a:lnTo>
                <a:lnTo>
                  <a:pt x="1158" y="390"/>
                </a:lnTo>
                <a:lnTo>
                  <a:pt x="1162" y="383"/>
                </a:lnTo>
                <a:lnTo>
                  <a:pt x="1165" y="375"/>
                </a:lnTo>
                <a:lnTo>
                  <a:pt x="1165" y="375"/>
                </a:lnTo>
                <a:lnTo>
                  <a:pt x="1168" y="328"/>
                </a:lnTo>
                <a:lnTo>
                  <a:pt x="1171" y="299"/>
                </a:lnTo>
                <a:lnTo>
                  <a:pt x="1174" y="287"/>
                </a:lnTo>
                <a:lnTo>
                  <a:pt x="1175" y="280"/>
                </a:lnTo>
                <a:lnTo>
                  <a:pt x="1175" y="280"/>
                </a:lnTo>
                <a:lnTo>
                  <a:pt x="1192" y="262"/>
                </a:lnTo>
                <a:lnTo>
                  <a:pt x="1219" y="232"/>
                </a:lnTo>
                <a:lnTo>
                  <a:pt x="1247" y="201"/>
                </a:lnTo>
                <a:lnTo>
                  <a:pt x="1258" y="190"/>
                </a:lnTo>
                <a:lnTo>
                  <a:pt x="1264" y="179"/>
                </a:lnTo>
                <a:lnTo>
                  <a:pt x="1264" y="179"/>
                </a:lnTo>
                <a:lnTo>
                  <a:pt x="1270" y="168"/>
                </a:lnTo>
                <a:lnTo>
                  <a:pt x="1275" y="160"/>
                </a:lnTo>
                <a:lnTo>
                  <a:pt x="1278" y="151"/>
                </a:lnTo>
                <a:lnTo>
                  <a:pt x="1280" y="145"/>
                </a:lnTo>
                <a:lnTo>
                  <a:pt x="1280" y="138"/>
                </a:lnTo>
                <a:lnTo>
                  <a:pt x="1280" y="138"/>
                </a:lnTo>
                <a:lnTo>
                  <a:pt x="1278" y="113"/>
                </a:lnTo>
                <a:lnTo>
                  <a:pt x="1275" y="95"/>
                </a:lnTo>
                <a:lnTo>
                  <a:pt x="1275" y="95"/>
                </a:lnTo>
                <a:lnTo>
                  <a:pt x="1274" y="85"/>
                </a:lnTo>
                <a:lnTo>
                  <a:pt x="1272" y="82"/>
                </a:lnTo>
                <a:lnTo>
                  <a:pt x="1270" y="81"/>
                </a:lnTo>
                <a:lnTo>
                  <a:pt x="1270" y="81"/>
                </a:lnTo>
                <a:lnTo>
                  <a:pt x="1258" y="73"/>
                </a:lnTo>
                <a:lnTo>
                  <a:pt x="1250" y="67"/>
                </a:lnTo>
                <a:lnTo>
                  <a:pt x="1243" y="60"/>
                </a:lnTo>
                <a:lnTo>
                  <a:pt x="1243" y="60"/>
                </a:lnTo>
                <a:lnTo>
                  <a:pt x="1239" y="53"/>
                </a:lnTo>
                <a:lnTo>
                  <a:pt x="1233" y="42"/>
                </a:lnTo>
                <a:lnTo>
                  <a:pt x="1228" y="32"/>
                </a:lnTo>
                <a:lnTo>
                  <a:pt x="1202" y="0"/>
                </a:lnTo>
                <a:close/>
              </a:path>
            </a:pathLst>
          </a:custGeom>
          <a:solidFill>
            <a:srgbClr val="00CC00"/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629E3B66-D13A-0651-3E47-C96E6B539A97}"/>
              </a:ext>
            </a:extLst>
          </p:cNvPr>
          <p:cNvSpPr/>
          <p:nvPr/>
        </p:nvSpPr>
        <p:spPr bwMode="auto">
          <a:xfrm>
            <a:off x="1055440" y="2326558"/>
            <a:ext cx="2879372" cy="3082662"/>
          </a:xfrm>
          <a:custGeom>
            <a:avLst/>
            <a:gdLst>
              <a:gd name="connsiteX0" fmla="*/ 1266801 w 2675959"/>
              <a:gd name="connsiteY0" fmla="*/ 0 h 2864889"/>
              <a:gd name="connsiteX1" fmla="*/ 1261427 w 2675959"/>
              <a:gd name="connsiteY1" fmla="*/ 26256 h 2864889"/>
              <a:gd name="connsiteX2" fmla="*/ 1333523 w 2675959"/>
              <a:gd name="connsiteY2" fmla="*/ 70889 h 2864889"/>
              <a:gd name="connsiteX3" fmla="*/ 1302607 w 2675959"/>
              <a:gd name="connsiteY3" fmla="*/ 94444 h 2864889"/>
              <a:gd name="connsiteX4" fmla="*/ 1347316 w 2675959"/>
              <a:gd name="connsiteY4" fmla="*/ 133052 h 2864889"/>
              <a:gd name="connsiteX5" fmla="*/ 1390031 w 2675959"/>
              <a:gd name="connsiteY5" fmla="*/ 92972 h 2864889"/>
              <a:gd name="connsiteX6" fmla="*/ 1412586 w 2675959"/>
              <a:gd name="connsiteY6" fmla="*/ 130835 h 2864889"/>
              <a:gd name="connsiteX7" fmla="*/ 1443216 w 2675959"/>
              <a:gd name="connsiteY7" fmla="*/ 116901 h 2864889"/>
              <a:gd name="connsiteX8" fmla="*/ 1457747 w 2675959"/>
              <a:gd name="connsiteY8" fmla="*/ 50011 h 2864889"/>
              <a:gd name="connsiteX9" fmla="*/ 1495792 w 2675959"/>
              <a:gd name="connsiteY9" fmla="*/ 77996 h 2864889"/>
              <a:gd name="connsiteX10" fmla="*/ 1516322 w 2675959"/>
              <a:gd name="connsiteY10" fmla="*/ 61996 h 2864889"/>
              <a:gd name="connsiteX11" fmla="*/ 1581898 w 2675959"/>
              <a:gd name="connsiteY11" fmla="*/ 117920 h 2864889"/>
              <a:gd name="connsiteX12" fmla="*/ 1635305 w 2675959"/>
              <a:gd name="connsiteY12" fmla="*/ 128426 h 2864889"/>
              <a:gd name="connsiteX13" fmla="*/ 1704678 w 2675959"/>
              <a:gd name="connsiteY13" fmla="*/ 130837 h 2864889"/>
              <a:gd name="connsiteX14" fmla="*/ 1691783 w 2675959"/>
              <a:gd name="connsiteY14" fmla="*/ 175335 h 2864889"/>
              <a:gd name="connsiteX15" fmla="*/ 1760632 w 2675959"/>
              <a:gd name="connsiteY15" fmla="*/ 186476 h 2864889"/>
              <a:gd name="connsiteX16" fmla="*/ 1766550 w 2675959"/>
              <a:gd name="connsiteY16" fmla="*/ 219251 h 2864889"/>
              <a:gd name="connsiteX17" fmla="*/ 1725041 w 2675959"/>
              <a:gd name="connsiteY17" fmla="*/ 224646 h 2864889"/>
              <a:gd name="connsiteX18" fmla="*/ 1736495 w 2675959"/>
              <a:gd name="connsiteY18" fmla="*/ 267392 h 2864889"/>
              <a:gd name="connsiteX19" fmla="*/ 1746994 w 2675959"/>
              <a:gd name="connsiteY19" fmla="*/ 306577 h 2864889"/>
              <a:gd name="connsiteX20" fmla="*/ 1795117 w 2675959"/>
              <a:gd name="connsiteY20" fmla="*/ 268866 h 2864889"/>
              <a:gd name="connsiteX21" fmla="*/ 1803469 w 2675959"/>
              <a:gd name="connsiteY21" fmla="*/ 300035 h 2864889"/>
              <a:gd name="connsiteX22" fmla="*/ 1776848 w 2675959"/>
              <a:gd name="connsiteY22" fmla="*/ 339620 h 2864889"/>
              <a:gd name="connsiteX23" fmla="*/ 1825580 w 2675959"/>
              <a:gd name="connsiteY23" fmla="*/ 364742 h 2864889"/>
              <a:gd name="connsiteX24" fmla="*/ 1815319 w 2675959"/>
              <a:gd name="connsiteY24" fmla="*/ 326448 h 2864889"/>
              <a:gd name="connsiteX25" fmla="*/ 1847841 w 2675959"/>
              <a:gd name="connsiteY25" fmla="*/ 305326 h 2864889"/>
              <a:gd name="connsiteX26" fmla="*/ 1870614 w 2675959"/>
              <a:gd name="connsiteY26" fmla="*/ 276316 h 2864889"/>
              <a:gd name="connsiteX27" fmla="*/ 1911010 w 2675959"/>
              <a:gd name="connsiteY27" fmla="*/ 284582 h 2864889"/>
              <a:gd name="connsiteX28" fmla="*/ 1903745 w 2675959"/>
              <a:gd name="connsiteY28" fmla="*/ 318027 h 2864889"/>
              <a:gd name="connsiteX29" fmla="*/ 1910187 w 2675959"/>
              <a:gd name="connsiteY29" fmla="*/ 342071 h 2864889"/>
              <a:gd name="connsiteX30" fmla="*/ 1890134 w 2675959"/>
              <a:gd name="connsiteY30" fmla="*/ 359853 h 2864889"/>
              <a:gd name="connsiteX31" fmla="*/ 1897693 w 2675959"/>
              <a:gd name="connsiteY31" fmla="*/ 423687 h 2864889"/>
              <a:gd name="connsiteX32" fmla="*/ 1869734 w 2675959"/>
              <a:gd name="connsiteY32" fmla="*/ 436905 h 2864889"/>
              <a:gd name="connsiteX33" fmla="*/ 1831361 w 2675959"/>
              <a:gd name="connsiteY33" fmla="*/ 482503 h 2864889"/>
              <a:gd name="connsiteX34" fmla="*/ 1808559 w 2675959"/>
              <a:gd name="connsiteY34" fmla="*/ 536337 h 2864889"/>
              <a:gd name="connsiteX35" fmla="*/ 1861931 w 2675959"/>
              <a:gd name="connsiteY35" fmla="*/ 518218 h 2864889"/>
              <a:gd name="connsiteX36" fmla="*/ 1878056 w 2675959"/>
              <a:gd name="connsiteY36" fmla="*/ 492899 h 2864889"/>
              <a:gd name="connsiteX37" fmla="*/ 1934927 w 2675959"/>
              <a:gd name="connsiteY37" fmla="*/ 470024 h 2864889"/>
              <a:gd name="connsiteX38" fmla="*/ 1953042 w 2675959"/>
              <a:gd name="connsiteY38" fmla="*/ 469943 h 2864889"/>
              <a:gd name="connsiteX39" fmla="*/ 1931462 w 2675959"/>
              <a:gd name="connsiteY39" fmla="*/ 503405 h 2864889"/>
              <a:gd name="connsiteX40" fmla="*/ 1899179 w 2675959"/>
              <a:gd name="connsiteY40" fmla="*/ 525418 h 2864889"/>
              <a:gd name="connsiteX41" fmla="*/ 1907961 w 2675959"/>
              <a:gd name="connsiteY41" fmla="*/ 568880 h 2864889"/>
              <a:gd name="connsiteX42" fmla="*/ 1963208 w 2675959"/>
              <a:gd name="connsiteY42" fmla="*/ 529260 h 2864889"/>
              <a:gd name="connsiteX43" fmla="*/ 1971002 w 2675959"/>
              <a:gd name="connsiteY43" fmla="*/ 540535 h 2864889"/>
              <a:gd name="connsiteX44" fmla="*/ 1976712 w 2675959"/>
              <a:gd name="connsiteY44" fmla="*/ 547595 h 2864889"/>
              <a:gd name="connsiteX45" fmla="*/ 1979209 w 2675959"/>
              <a:gd name="connsiteY45" fmla="*/ 549789 h 2864889"/>
              <a:gd name="connsiteX46" fmla="*/ 1979861 w 2675959"/>
              <a:gd name="connsiteY46" fmla="*/ 548660 h 2864889"/>
              <a:gd name="connsiteX47" fmla="*/ 1985618 w 2675959"/>
              <a:gd name="connsiteY47" fmla="*/ 545209 h 2864889"/>
              <a:gd name="connsiteX48" fmla="*/ 2003605 w 2675959"/>
              <a:gd name="connsiteY48" fmla="*/ 537526 h 2864889"/>
              <a:gd name="connsiteX49" fmla="*/ 2029607 w 2675959"/>
              <a:gd name="connsiteY49" fmla="*/ 527695 h 2864889"/>
              <a:gd name="connsiteX50" fmla="*/ 2011472 w 2675959"/>
              <a:gd name="connsiteY50" fmla="*/ 460014 h 2864889"/>
              <a:gd name="connsiteX51" fmla="*/ 2016560 w 2675959"/>
              <a:gd name="connsiteY51" fmla="*/ 443378 h 2864889"/>
              <a:gd name="connsiteX52" fmla="*/ 1973777 w 2675959"/>
              <a:gd name="connsiteY52" fmla="*/ 426208 h 2864889"/>
              <a:gd name="connsiteX53" fmla="*/ 1967620 w 2675959"/>
              <a:gd name="connsiteY53" fmla="*/ 392542 h 2864889"/>
              <a:gd name="connsiteX54" fmla="*/ 1996755 w 2675959"/>
              <a:gd name="connsiteY54" fmla="*/ 369463 h 2864889"/>
              <a:gd name="connsiteX55" fmla="*/ 2039410 w 2675959"/>
              <a:gd name="connsiteY55" fmla="*/ 379032 h 2864889"/>
              <a:gd name="connsiteX56" fmla="*/ 2076311 w 2675959"/>
              <a:gd name="connsiteY56" fmla="*/ 445503 h 2864889"/>
              <a:gd name="connsiteX57" fmla="*/ 2163735 w 2675959"/>
              <a:gd name="connsiteY57" fmla="*/ 444031 h 2864889"/>
              <a:gd name="connsiteX58" fmla="*/ 2211291 w 2675959"/>
              <a:gd name="connsiteY58" fmla="*/ 479013 h 2864889"/>
              <a:gd name="connsiteX59" fmla="*/ 2220415 w 2675959"/>
              <a:gd name="connsiteY59" fmla="*/ 409754 h 2864889"/>
              <a:gd name="connsiteX60" fmla="*/ 2270289 w 2675959"/>
              <a:gd name="connsiteY60" fmla="*/ 396391 h 2864889"/>
              <a:gd name="connsiteX61" fmla="*/ 2295404 w 2675959"/>
              <a:gd name="connsiteY61" fmla="*/ 440249 h 2864889"/>
              <a:gd name="connsiteX62" fmla="*/ 2330568 w 2675959"/>
              <a:gd name="connsiteY62" fmla="*/ 443235 h 2864889"/>
              <a:gd name="connsiteX63" fmla="*/ 2335448 w 2675959"/>
              <a:gd name="connsiteY63" fmla="*/ 400885 h 2864889"/>
              <a:gd name="connsiteX64" fmla="*/ 2402848 w 2675959"/>
              <a:gd name="connsiteY64" fmla="*/ 392370 h 2864889"/>
              <a:gd name="connsiteX65" fmla="*/ 2431176 w 2675959"/>
              <a:gd name="connsiteY65" fmla="*/ 441093 h 2864889"/>
              <a:gd name="connsiteX66" fmla="*/ 2439289 w 2675959"/>
              <a:gd name="connsiteY66" fmla="*/ 471372 h 2864889"/>
              <a:gd name="connsiteX67" fmla="*/ 2482788 w 2675959"/>
              <a:gd name="connsiteY67" fmla="*/ 491214 h 2864889"/>
              <a:gd name="connsiteX68" fmla="*/ 2500950 w 2675959"/>
              <a:gd name="connsiteY68" fmla="*/ 480621 h 2864889"/>
              <a:gd name="connsiteX69" fmla="*/ 2491119 w 2675959"/>
              <a:gd name="connsiteY69" fmla="*/ 454621 h 2864889"/>
              <a:gd name="connsiteX70" fmla="*/ 2552571 w 2675959"/>
              <a:gd name="connsiteY70" fmla="*/ 438155 h 2864889"/>
              <a:gd name="connsiteX71" fmla="*/ 2562832 w 2675959"/>
              <a:gd name="connsiteY71" fmla="*/ 476448 h 2864889"/>
              <a:gd name="connsiteX72" fmla="*/ 2601558 w 2675959"/>
              <a:gd name="connsiteY72" fmla="*/ 478480 h 2864889"/>
              <a:gd name="connsiteX73" fmla="*/ 2614951 w 2675959"/>
              <a:gd name="connsiteY73" fmla="*/ 503526 h 2864889"/>
              <a:gd name="connsiteX74" fmla="*/ 2667497 w 2675959"/>
              <a:gd name="connsiteY74" fmla="*/ 489446 h 2864889"/>
              <a:gd name="connsiteX75" fmla="*/ 2672857 w 2675959"/>
              <a:gd name="connsiteY75" fmla="*/ 502327 h 2864889"/>
              <a:gd name="connsiteX76" fmla="*/ 2674766 w 2675959"/>
              <a:gd name="connsiteY76" fmla="*/ 509451 h 2864889"/>
              <a:gd name="connsiteX77" fmla="*/ 2675959 w 2675959"/>
              <a:gd name="connsiteY77" fmla="*/ 513904 h 2864889"/>
              <a:gd name="connsiteX78" fmla="*/ 2674417 w 2675959"/>
              <a:gd name="connsiteY78" fmla="*/ 515272 h 2864889"/>
              <a:gd name="connsiteX79" fmla="*/ 2646284 w 2675959"/>
              <a:gd name="connsiteY79" fmla="*/ 531401 h 2864889"/>
              <a:gd name="connsiteX80" fmla="*/ 2619455 w 2675959"/>
              <a:gd name="connsiteY80" fmla="*/ 545271 h 2864889"/>
              <a:gd name="connsiteX81" fmla="*/ 2517129 w 2675959"/>
              <a:gd name="connsiteY81" fmla="*/ 551690 h 2864889"/>
              <a:gd name="connsiteX82" fmla="*/ 2512616 w 2675959"/>
              <a:gd name="connsiteY82" fmla="*/ 602533 h 2864889"/>
              <a:gd name="connsiteX83" fmla="*/ 2453473 w 2675959"/>
              <a:gd name="connsiteY83" fmla="*/ 663241 h 2864889"/>
              <a:gd name="connsiteX84" fmla="*/ 2416780 w 2675959"/>
              <a:gd name="connsiteY84" fmla="*/ 622485 h 2864889"/>
              <a:gd name="connsiteX85" fmla="*/ 2341364 w 2675959"/>
              <a:gd name="connsiteY85" fmla="*/ 633148 h 2864889"/>
              <a:gd name="connsiteX86" fmla="*/ 2320672 w 2675959"/>
              <a:gd name="connsiteY86" fmla="*/ 612921 h 2864889"/>
              <a:gd name="connsiteX87" fmla="*/ 2274105 w 2675959"/>
              <a:gd name="connsiteY87" fmla="*/ 610127 h 2864889"/>
              <a:gd name="connsiteX88" fmla="*/ 2277419 w 2675959"/>
              <a:gd name="connsiteY88" fmla="*/ 700869 h 2864889"/>
              <a:gd name="connsiteX89" fmla="*/ 2252831 w 2675959"/>
              <a:gd name="connsiteY89" fmla="*/ 701731 h 2864889"/>
              <a:gd name="connsiteX90" fmla="*/ 2226799 w 2675959"/>
              <a:gd name="connsiteY90" fmla="*/ 736386 h 2864889"/>
              <a:gd name="connsiteX91" fmla="*/ 2191175 w 2675959"/>
              <a:gd name="connsiteY91" fmla="*/ 745931 h 2864889"/>
              <a:gd name="connsiteX92" fmla="*/ 2174109 w 2675959"/>
              <a:gd name="connsiteY92" fmla="*/ 728551 h 2864889"/>
              <a:gd name="connsiteX93" fmla="*/ 2165710 w 2675959"/>
              <a:gd name="connsiteY93" fmla="*/ 707894 h 2864889"/>
              <a:gd name="connsiteX94" fmla="*/ 2133188 w 2675959"/>
              <a:gd name="connsiteY94" fmla="*/ 729016 h 2864889"/>
              <a:gd name="connsiteX95" fmla="*/ 2108456 w 2675959"/>
              <a:gd name="connsiteY95" fmla="*/ 707964 h 2864889"/>
              <a:gd name="connsiteX96" fmla="*/ 2114784 w 2675959"/>
              <a:gd name="connsiteY96" fmla="*/ 685269 h 2864889"/>
              <a:gd name="connsiteX97" fmla="*/ 2091420 w 2675959"/>
              <a:gd name="connsiteY97" fmla="*/ 665759 h 2864889"/>
              <a:gd name="connsiteX98" fmla="*/ 2071306 w 2675959"/>
              <a:gd name="connsiteY98" fmla="*/ 733190 h 2864889"/>
              <a:gd name="connsiteX99" fmla="*/ 2054384 w 2675959"/>
              <a:gd name="connsiteY99" fmla="*/ 737724 h 2864889"/>
              <a:gd name="connsiteX100" fmla="*/ 2033470 w 2675959"/>
              <a:gd name="connsiteY100" fmla="*/ 730919 h 2864889"/>
              <a:gd name="connsiteX101" fmla="*/ 2036525 w 2675959"/>
              <a:gd name="connsiteY101" fmla="*/ 753008 h 2864889"/>
              <a:gd name="connsiteX102" fmla="*/ 2000901 w 2675959"/>
              <a:gd name="connsiteY102" fmla="*/ 762554 h 2864889"/>
              <a:gd name="connsiteX103" fmla="*/ 1963176 w 2675959"/>
              <a:gd name="connsiteY103" fmla="*/ 753572 h 2864889"/>
              <a:gd name="connsiteX104" fmla="*/ 1959826 w 2675959"/>
              <a:gd name="connsiteY104" fmla="*/ 833692 h 2864889"/>
              <a:gd name="connsiteX105" fmla="*/ 1897134 w 2675959"/>
              <a:gd name="connsiteY105" fmla="*/ 856217 h 2864889"/>
              <a:gd name="connsiteX106" fmla="*/ 1899903 w 2675959"/>
              <a:gd name="connsiteY106" fmla="*/ 887928 h 2864889"/>
              <a:gd name="connsiteX107" fmla="*/ 1996979 w 2675959"/>
              <a:gd name="connsiteY107" fmla="*/ 861916 h 2864889"/>
              <a:gd name="connsiteX108" fmla="*/ 2043691 w 2675959"/>
              <a:gd name="connsiteY108" fmla="*/ 886625 h 2864889"/>
              <a:gd name="connsiteX109" fmla="*/ 2062535 w 2675959"/>
              <a:gd name="connsiteY109" fmla="*/ 850078 h 2864889"/>
              <a:gd name="connsiteX110" fmla="*/ 2042763 w 2675959"/>
              <a:gd name="connsiteY110" fmla="*/ 804788 h 2864889"/>
              <a:gd name="connsiteX111" fmla="*/ 2075047 w 2675959"/>
              <a:gd name="connsiteY111" fmla="*/ 782775 h 2864889"/>
              <a:gd name="connsiteX112" fmla="*/ 2141654 w 2675959"/>
              <a:gd name="connsiteY112" fmla="*/ 806925 h 2864889"/>
              <a:gd name="connsiteX113" fmla="*/ 2158004 w 2675959"/>
              <a:gd name="connsiteY113" fmla="*/ 821633 h 2864889"/>
              <a:gd name="connsiteX114" fmla="*/ 2243856 w 2675959"/>
              <a:gd name="connsiteY114" fmla="*/ 846354 h 2864889"/>
              <a:gd name="connsiteX115" fmla="*/ 2260397 w 2675959"/>
              <a:gd name="connsiteY115" fmla="*/ 872465 h 2864889"/>
              <a:gd name="connsiteX116" fmla="*/ 2282058 w 2675959"/>
              <a:gd name="connsiteY116" fmla="*/ 857116 h 2864889"/>
              <a:gd name="connsiteX117" fmla="*/ 2316045 w 2675959"/>
              <a:gd name="connsiteY117" fmla="*/ 869962 h 2864889"/>
              <a:gd name="connsiteX118" fmla="*/ 2342226 w 2675959"/>
              <a:gd name="connsiteY118" fmla="*/ 910671 h 2864889"/>
              <a:gd name="connsiteX119" fmla="*/ 2325304 w 2675959"/>
              <a:gd name="connsiteY119" fmla="*/ 915205 h 2864889"/>
              <a:gd name="connsiteX120" fmla="*/ 2273683 w 2675959"/>
              <a:gd name="connsiteY120" fmla="*/ 957672 h 2864889"/>
              <a:gd name="connsiteX121" fmla="*/ 2231045 w 2675959"/>
              <a:gd name="connsiteY121" fmla="*/ 962415 h 2864889"/>
              <a:gd name="connsiteX122" fmla="*/ 2221823 w 2675959"/>
              <a:gd name="connsiteY122" fmla="*/ 999247 h 2864889"/>
              <a:gd name="connsiteX123" fmla="*/ 2173428 w 2675959"/>
              <a:gd name="connsiteY123" fmla="*/ 1007443 h 2864889"/>
              <a:gd name="connsiteX124" fmla="*/ 2161756 w 2675959"/>
              <a:gd name="connsiteY124" fmla="*/ 1031569 h 2864889"/>
              <a:gd name="connsiteX125" fmla="*/ 2144724 w 2675959"/>
              <a:gd name="connsiteY125" fmla="*/ 1042814 h 2864889"/>
              <a:gd name="connsiteX126" fmla="*/ 2103585 w 2675959"/>
              <a:gd name="connsiteY126" fmla="*/ 1110151 h 2864889"/>
              <a:gd name="connsiteX127" fmla="*/ 2039525 w 2675959"/>
              <a:gd name="connsiteY127" fmla="*/ 1131134 h 2864889"/>
              <a:gd name="connsiteX128" fmla="*/ 2015385 w 2675959"/>
              <a:gd name="connsiteY128" fmla="*/ 1158601 h 2864889"/>
              <a:gd name="connsiteX129" fmla="*/ 1990367 w 2675959"/>
              <a:gd name="connsiteY129" fmla="*/ 1147169 h 2864889"/>
              <a:gd name="connsiteX130" fmla="*/ 1948253 w 2675959"/>
              <a:gd name="connsiteY130" fmla="*/ 1143182 h 2864889"/>
              <a:gd name="connsiteX131" fmla="*/ 1910119 w 2675959"/>
              <a:gd name="connsiteY131" fmla="*/ 1189671 h 2864889"/>
              <a:gd name="connsiteX132" fmla="*/ 1883958 w 2675959"/>
              <a:gd name="connsiteY132" fmla="*/ 1216724 h 2864889"/>
              <a:gd name="connsiteX133" fmla="*/ 1907037 w 2675959"/>
              <a:gd name="connsiteY133" fmla="*/ 1245856 h 2864889"/>
              <a:gd name="connsiteX134" fmla="*/ 1905256 w 2675959"/>
              <a:gd name="connsiteY134" fmla="*/ 1246334 h 2864889"/>
              <a:gd name="connsiteX135" fmla="*/ 1904906 w 2675959"/>
              <a:gd name="connsiteY135" fmla="*/ 1252154 h 2864889"/>
              <a:gd name="connsiteX136" fmla="*/ 1900232 w 2675959"/>
              <a:gd name="connsiteY136" fmla="*/ 1266769 h 2864889"/>
              <a:gd name="connsiteX137" fmla="*/ 1896639 w 2675959"/>
              <a:gd name="connsiteY137" fmla="*/ 1292549 h 2864889"/>
              <a:gd name="connsiteX138" fmla="*/ 1837049 w 2675959"/>
              <a:gd name="connsiteY138" fmla="*/ 1326651 h 2864889"/>
              <a:gd name="connsiteX139" fmla="*/ 1838928 w 2675959"/>
              <a:gd name="connsiteY139" fmla="*/ 1358600 h 2864889"/>
              <a:gd name="connsiteX140" fmla="*/ 1810607 w 2675959"/>
              <a:gd name="connsiteY140" fmla="*/ 1416776 h 2864889"/>
              <a:gd name="connsiteX141" fmla="*/ 1814140 w 2675959"/>
              <a:gd name="connsiteY141" fmla="*/ 1440646 h 2864889"/>
              <a:gd name="connsiteX142" fmla="*/ 1764091 w 2675959"/>
              <a:gd name="connsiteY142" fmla="*/ 1456920 h 2864889"/>
              <a:gd name="connsiteX143" fmla="*/ 1741395 w 2675959"/>
              <a:gd name="connsiteY143" fmla="*/ 1450593 h 2864889"/>
              <a:gd name="connsiteX144" fmla="*/ 1733521 w 2675959"/>
              <a:gd name="connsiteY144" fmla="*/ 1421205 h 2864889"/>
              <a:gd name="connsiteX145" fmla="*/ 1706023 w 2675959"/>
              <a:gd name="connsiteY145" fmla="*/ 1421892 h 2864889"/>
              <a:gd name="connsiteX146" fmla="*/ 1682787 w 2675959"/>
              <a:gd name="connsiteY146" fmla="*/ 1409983 h 2864889"/>
              <a:gd name="connsiteX147" fmla="*/ 1627855 w 2675959"/>
              <a:gd name="connsiteY147" fmla="*/ 1415157 h 2864889"/>
              <a:gd name="connsiteX148" fmla="*/ 1607979 w 2675959"/>
              <a:gd name="connsiteY148" fmla="*/ 1483478 h 2864889"/>
              <a:gd name="connsiteX149" fmla="*/ 1588927 w 2675959"/>
              <a:gd name="connsiteY149" fmla="*/ 1494310 h 2864889"/>
              <a:gd name="connsiteX150" fmla="*/ 1557219 w 2675959"/>
              <a:gd name="connsiteY150" fmla="*/ 1550531 h 2864889"/>
              <a:gd name="connsiteX151" fmla="*/ 1514896 w 2675959"/>
              <a:gd name="connsiteY151" fmla="*/ 1520828 h 2864889"/>
              <a:gd name="connsiteX152" fmla="*/ 1462807 w 2675959"/>
              <a:gd name="connsiteY152" fmla="*/ 1468926 h 2864889"/>
              <a:gd name="connsiteX153" fmla="*/ 1451838 w 2675959"/>
              <a:gd name="connsiteY153" fmla="*/ 1534861 h 2864889"/>
              <a:gd name="connsiteX154" fmla="*/ 1475249 w 2675959"/>
              <a:gd name="connsiteY154" fmla="*/ 1543860 h 2864889"/>
              <a:gd name="connsiteX155" fmla="*/ 1487577 w 2675959"/>
              <a:gd name="connsiteY155" fmla="*/ 1572055 h 2864889"/>
              <a:gd name="connsiteX156" fmla="*/ 1552198 w 2675959"/>
              <a:gd name="connsiteY156" fmla="*/ 1624417 h 2864889"/>
              <a:gd name="connsiteX157" fmla="*/ 1477848 w 2675959"/>
              <a:gd name="connsiteY157" fmla="*/ 1631931 h 2864889"/>
              <a:gd name="connsiteX158" fmla="*/ 1452991 w 2675959"/>
              <a:gd name="connsiteY158" fmla="*/ 1656726 h 2864889"/>
              <a:gd name="connsiteX159" fmla="*/ 1413979 w 2675959"/>
              <a:gd name="connsiteY159" fmla="*/ 1664316 h 2864889"/>
              <a:gd name="connsiteX160" fmla="*/ 1388535 w 2675959"/>
              <a:gd name="connsiteY160" fmla="*/ 1694041 h 2864889"/>
              <a:gd name="connsiteX161" fmla="*/ 1349711 w 2675959"/>
              <a:gd name="connsiteY161" fmla="*/ 1659583 h 2864889"/>
              <a:gd name="connsiteX162" fmla="*/ 1284872 w 2675959"/>
              <a:gd name="connsiteY162" fmla="*/ 1674093 h 2864889"/>
              <a:gd name="connsiteX163" fmla="*/ 1268491 w 2675959"/>
              <a:gd name="connsiteY163" fmla="*/ 1684209 h 2864889"/>
              <a:gd name="connsiteX164" fmla="*/ 1279707 w 2675959"/>
              <a:gd name="connsiteY164" fmla="*/ 1726065 h 2864889"/>
              <a:gd name="connsiteX165" fmla="*/ 1258668 w 2675959"/>
              <a:gd name="connsiteY165" fmla="*/ 1765109 h 2864889"/>
              <a:gd name="connsiteX166" fmla="*/ 1282053 w 2675959"/>
              <a:gd name="connsiteY166" fmla="*/ 1852383 h 2864889"/>
              <a:gd name="connsiteX167" fmla="*/ 1232609 w 2675959"/>
              <a:gd name="connsiteY167" fmla="*/ 1878039 h 2864889"/>
              <a:gd name="connsiteX168" fmla="*/ 1187871 w 2675959"/>
              <a:gd name="connsiteY168" fmla="*/ 1864256 h 2864889"/>
              <a:gd name="connsiteX169" fmla="*/ 1201418 w 2675959"/>
              <a:gd name="connsiteY169" fmla="*/ 1818629 h 2864889"/>
              <a:gd name="connsiteX170" fmla="*/ 1169356 w 2675959"/>
              <a:gd name="connsiteY170" fmla="*/ 1827220 h 2864889"/>
              <a:gd name="connsiteX171" fmla="*/ 1147091 w 2675959"/>
              <a:gd name="connsiteY171" fmla="*/ 1833186 h 2864889"/>
              <a:gd name="connsiteX172" fmla="*/ 1135513 w 2675959"/>
              <a:gd name="connsiteY172" fmla="*/ 1836288 h 2864889"/>
              <a:gd name="connsiteX173" fmla="*/ 1129470 w 2675959"/>
              <a:gd name="connsiteY173" fmla="*/ 1849361 h 2864889"/>
              <a:gd name="connsiteX174" fmla="*/ 1118037 w 2675959"/>
              <a:gd name="connsiteY174" fmla="*/ 1874377 h 2864889"/>
              <a:gd name="connsiteX175" fmla="*/ 1102581 w 2675959"/>
              <a:gd name="connsiteY175" fmla="*/ 1912880 h 2864889"/>
              <a:gd name="connsiteX176" fmla="*/ 1057664 w 2675959"/>
              <a:gd name="connsiteY176" fmla="*/ 1848557 h 2864889"/>
              <a:gd name="connsiteX177" fmla="*/ 1041915 w 2675959"/>
              <a:gd name="connsiteY177" fmla="*/ 1789781 h 2864889"/>
              <a:gd name="connsiteX178" fmla="*/ 1029826 w 2675959"/>
              <a:gd name="connsiteY178" fmla="*/ 1762477 h 2864889"/>
              <a:gd name="connsiteX179" fmla="*/ 1021666 w 2675959"/>
              <a:gd name="connsiteY179" fmla="*/ 1742710 h 2864889"/>
              <a:gd name="connsiteX180" fmla="*/ 1019582 w 2675959"/>
              <a:gd name="connsiteY180" fmla="*/ 1738496 h 2864889"/>
              <a:gd name="connsiteX181" fmla="*/ 1017085 w 2675959"/>
              <a:gd name="connsiteY181" fmla="*/ 1736302 h 2864889"/>
              <a:gd name="connsiteX182" fmla="*/ 1014494 w 2675959"/>
              <a:gd name="connsiteY182" fmla="*/ 1755131 h 2864889"/>
              <a:gd name="connsiteX183" fmla="*/ 1006465 w 2675959"/>
              <a:gd name="connsiteY183" fmla="*/ 1796416 h 2864889"/>
              <a:gd name="connsiteX184" fmla="*/ 998279 w 2675959"/>
              <a:gd name="connsiteY184" fmla="*/ 1854924 h 2864889"/>
              <a:gd name="connsiteX185" fmla="*/ 916343 w 2675959"/>
              <a:gd name="connsiteY185" fmla="*/ 1876879 h 2864889"/>
              <a:gd name="connsiteX186" fmla="*/ 979294 w 2675959"/>
              <a:gd name="connsiteY186" fmla="*/ 1923007 h 2864889"/>
              <a:gd name="connsiteX187" fmla="*/ 996599 w 2675959"/>
              <a:gd name="connsiteY187" fmla="*/ 1941278 h 2864889"/>
              <a:gd name="connsiteX188" fmla="*/ 989985 w 2675959"/>
              <a:gd name="connsiteY188" fmla="*/ 1973594 h 2864889"/>
              <a:gd name="connsiteX189" fmla="*/ 999530 w 2675959"/>
              <a:gd name="connsiteY189" fmla="*/ 2009215 h 2864889"/>
              <a:gd name="connsiteX190" fmla="*/ 970856 w 2675959"/>
              <a:gd name="connsiteY190" fmla="*/ 2019762 h 2864889"/>
              <a:gd name="connsiteX191" fmla="*/ 979255 w 2675959"/>
              <a:gd name="connsiteY191" fmla="*/ 2040419 h 2864889"/>
              <a:gd name="connsiteX192" fmla="*/ 1006117 w 2675959"/>
              <a:gd name="connsiteY192" fmla="*/ 2055174 h 2864889"/>
              <a:gd name="connsiteX193" fmla="*/ 1004595 w 2675959"/>
              <a:gd name="connsiteY193" fmla="*/ 2124305 h 2864889"/>
              <a:gd name="connsiteX194" fmla="*/ 975589 w 2675959"/>
              <a:gd name="connsiteY194" fmla="*/ 2154985 h 2864889"/>
              <a:gd name="connsiteX195" fmla="*/ 950349 w 2675959"/>
              <a:gd name="connsiteY195" fmla="*/ 2156975 h 2864889"/>
              <a:gd name="connsiteX196" fmla="*/ 928293 w 2675959"/>
              <a:gd name="connsiteY196" fmla="*/ 2188657 h 2864889"/>
              <a:gd name="connsiteX197" fmla="*/ 935166 w 2675959"/>
              <a:gd name="connsiteY197" fmla="*/ 2224994 h 2864889"/>
              <a:gd name="connsiteX198" fmla="*/ 898748 w 2675959"/>
              <a:gd name="connsiteY198" fmla="*/ 2267205 h 2864889"/>
              <a:gd name="connsiteX199" fmla="*/ 848236 w 2675959"/>
              <a:gd name="connsiteY199" fmla="*/ 2242560 h 2864889"/>
              <a:gd name="connsiteX200" fmla="*/ 808410 w 2675959"/>
              <a:gd name="connsiteY200" fmla="*/ 2215052 h 2864889"/>
              <a:gd name="connsiteX201" fmla="*/ 792205 w 2675959"/>
              <a:gd name="connsiteY201" fmla="*/ 2222258 h 2864889"/>
              <a:gd name="connsiteX202" fmla="*/ 802005 w 2675959"/>
              <a:gd name="connsiteY202" fmla="*/ 2273083 h 2864889"/>
              <a:gd name="connsiteX203" fmla="*/ 768226 w 2675959"/>
              <a:gd name="connsiteY203" fmla="*/ 2285952 h 2864889"/>
              <a:gd name="connsiteX204" fmla="*/ 766478 w 2675959"/>
              <a:gd name="connsiteY204" fmla="*/ 2315055 h 2864889"/>
              <a:gd name="connsiteX205" fmla="*/ 736104 w 2675959"/>
              <a:gd name="connsiteY205" fmla="*/ 2344192 h 2864889"/>
              <a:gd name="connsiteX206" fmla="*/ 696027 w 2675959"/>
              <a:gd name="connsiteY206" fmla="*/ 2354931 h 2864889"/>
              <a:gd name="connsiteX207" fmla="*/ 668055 w 2675959"/>
              <a:gd name="connsiteY207" fmla="*/ 2407286 h 2864889"/>
              <a:gd name="connsiteX208" fmla="*/ 539889 w 2675959"/>
              <a:gd name="connsiteY208" fmla="*/ 2459764 h 2864889"/>
              <a:gd name="connsiteX209" fmla="*/ 536787 w 2675959"/>
              <a:gd name="connsiteY209" fmla="*/ 2448187 h 2864889"/>
              <a:gd name="connsiteX210" fmla="*/ 541159 w 2675959"/>
              <a:gd name="connsiteY210" fmla="*/ 2428880 h 2864889"/>
              <a:gd name="connsiteX211" fmla="*/ 533046 w 2675959"/>
              <a:gd name="connsiteY211" fmla="*/ 2398601 h 2864889"/>
              <a:gd name="connsiteX212" fmla="*/ 552273 w 2675959"/>
              <a:gd name="connsiteY212" fmla="*/ 2384859 h 2864889"/>
              <a:gd name="connsiteX213" fmla="*/ 557263 w 2675959"/>
              <a:gd name="connsiteY213" fmla="*/ 2335798 h 2864889"/>
              <a:gd name="connsiteX214" fmla="*/ 583010 w 2675959"/>
              <a:gd name="connsiteY214" fmla="*/ 2310764 h 2864889"/>
              <a:gd name="connsiteX215" fmla="*/ 548810 w 2675959"/>
              <a:gd name="connsiteY215" fmla="*/ 2218752 h 2864889"/>
              <a:gd name="connsiteX216" fmla="*/ 597363 w 2675959"/>
              <a:gd name="connsiteY216" fmla="*/ 2193334 h 2864889"/>
              <a:gd name="connsiteX217" fmla="*/ 585909 w 2675959"/>
              <a:gd name="connsiteY217" fmla="*/ 2150588 h 2864889"/>
              <a:gd name="connsiteX218" fmla="*/ 606138 w 2675959"/>
              <a:gd name="connsiteY218" fmla="*/ 2129896 h 2864889"/>
              <a:gd name="connsiteX219" fmla="*/ 585731 w 2675959"/>
              <a:gd name="connsiteY219" fmla="*/ 2100048 h 2864889"/>
              <a:gd name="connsiteX220" fmla="*/ 566901 w 2675959"/>
              <a:gd name="connsiteY220" fmla="*/ 2097458 h 2864889"/>
              <a:gd name="connsiteX221" fmla="*/ 549945 w 2675959"/>
              <a:gd name="connsiteY221" fmla="*/ 2073367 h 2864889"/>
              <a:gd name="connsiteX222" fmla="*/ 531353 w 2675959"/>
              <a:gd name="connsiteY222" fmla="*/ 2071667 h 2864889"/>
              <a:gd name="connsiteX223" fmla="*/ 556647 w 2675959"/>
              <a:gd name="connsiteY223" fmla="*/ 2166065 h 2864889"/>
              <a:gd name="connsiteX224" fmla="*/ 515602 w 2675959"/>
              <a:gd name="connsiteY224" fmla="*/ 2212379 h 2864889"/>
              <a:gd name="connsiteX225" fmla="*/ 505597 w 2675959"/>
              <a:gd name="connsiteY225" fmla="*/ 2189288 h 2864889"/>
              <a:gd name="connsiteX226" fmla="*/ 488676 w 2675959"/>
              <a:gd name="connsiteY226" fmla="*/ 2193823 h 2864889"/>
              <a:gd name="connsiteX227" fmla="*/ 486834 w 2675959"/>
              <a:gd name="connsiteY227" fmla="*/ 2243949 h 2864889"/>
              <a:gd name="connsiteX228" fmla="*/ 519296 w 2675959"/>
              <a:gd name="connsiteY228" fmla="*/ 2272476 h 2864889"/>
              <a:gd name="connsiteX229" fmla="*/ 483881 w 2675959"/>
              <a:gd name="connsiteY229" fmla="*/ 2307736 h 2864889"/>
              <a:gd name="connsiteX230" fmla="*/ 472763 w 2675959"/>
              <a:gd name="connsiteY230" fmla="*/ 2298307 h 2864889"/>
              <a:gd name="connsiteX231" fmla="*/ 446267 w 2675959"/>
              <a:gd name="connsiteY231" fmla="*/ 2292044 h 2864889"/>
              <a:gd name="connsiteX232" fmla="*/ 452595 w 2675959"/>
              <a:gd name="connsiteY232" fmla="*/ 2269350 h 2864889"/>
              <a:gd name="connsiteX233" fmla="*/ 443369 w 2675959"/>
              <a:gd name="connsiteY233" fmla="*/ 2252732 h 2864889"/>
              <a:gd name="connsiteX234" fmla="*/ 429086 w 2675959"/>
              <a:gd name="connsiteY234" fmla="*/ 2227925 h 2864889"/>
              <a:gd name="connsiteX235" fmla="*/ 467029 w 2675959"/>
              <a:gd name="connsiteY235" fmla="*/ 2170034 h 2864889"/>
              <a:gd name="connsiteX236" fmla="*/ 442438 w 2675959"/>
              <a:gd name="connsiteY236" fmla="*/ 2117445 h 2864889"/>
              <a:gd name="connsiteX237" fmla="*/ 380556 w 2675959"/>
              <a:gd name="connsiteY237" fmla="*/ 2121618 h 2864889"/>
              <a:gd name="connsiteX238" fmla="*/ 338318 w 2675959"/>
              <a:gd name="connsiteY238" fmla="*/ 2163479 h 2864889"/>
              <a:gd name="connsiteX239" fmla="*/ 353304 w 2675959"/>
              <a:gd name="connsiteY239" fmla="*/ 2230095 h 2864889"/>
              <a:gd name="connsiteX240" fmla="*/ 343157 w 2675959"/>
              <a:gd name="connsiteY240" fmla="*/ 2238541 h 2864889"/>
              <a:gd name="connsiteX241" fmla="*/ 319363 w 2675959"/>
              <a:gd name="connsiteY241" fmla="*/ 2206737 h 2864889"/>
              <a:gd name="connsiteX242" fmla="*/ 291784 w 2675959"/>
              <a:gd name="connsiteY242" fmla="*/ 2189310 h 2864889"/>
              <a:gd name="connsiteX243" fmla="*/ 276967 w 2675959"/>
              <a:gd name="connsiteY243" fmla="*/ 2265821 h 2864889"/>
              <a:gd name="connsiteX244" fmla="*/ 305547 w 2675959"/>
              <a:gd name="connsiteY244" fmla="*/ 2276299 h 2864889"/>
              <a:gd name="connsiteX245" fmla="*/ 349748 w 2675959"/>
              <a:gd name="connsiteY245" fmla="*/ 2337950 h 2864889"/>
              <a:gd name="connsiteX246" fmla="*/ 347000 w 2675959"/>
              <a:gd name="connsiteY246" fmla="*/ 2374003 h 2864889"/>
              <a:gd name="connsiteX247" fmla="*/ 364782 w 2675959"/>
              <a:gd name="connsiteY247" fmla="*/ 2394054 h 2864889"/>
              <a:gd name="connsiteX248" fmla="*/ 379576 w 2675959"/>
              <a:gd name="connsiteY248" fmla="*/ 2449268 h 2864889"/>
              <a:gd name="connsiteX249" fmla="*/ 353033 w 2675959"/>
              <a:gd name="connsiteY249" fmla="*/ 2453517 h 2864889"/>
              <a:gd name="connsiteX250" fmla="*/ 343011 w 2675959"/>
              <a:gd name="connsiteY250" fmla="*/ 2416114 h 2864889"/>
              <a:gd name="connsiteX251" fmla="*/ 322748 w 2675959"/>
              <a:gd name="connsiteY251" fmla="*/ 2408181 h 2864889"/>
              <a:gd name="connsiteX252" fmla="*/ 294786 w 2675959"/>
              <a:gd name="connsiteY252" fmla="*/ 2367949 h 2864889"/>
              <a:gd name="connsiteX253" fmla="*/ 285480 w 2675959"/>
              <a:gd name="connsiteY253" fmla="*/ 2333218 h 2864889"/>
              <a:gd name="connsiteX254" fmla="*/ 249852 w 2675959"/>
              <a:gd name="connsiteY254" fmla="*/ 2289313 h 2864889"/>
              <a:gd name="connsiteX255" fmla="*/ 228878 w 2675959"/>
              <a:gd name="connsiteY255" fmla="*/ 2332158 h 2864889"/>
              <a:gd name="connsiteX256" fmla="*/ 255378 w 2675959"/>
              <a:gd name="connsiteY256" fmla="*/ 2391871 h 2864889"/>
              <a:gd name="connsiteX257" fmla="*/ 253742 w 2675959"/>
              <a:gd name="connsiteY257" fmla="*/ 2414263 h 2864889"/>
              <a:gd name="connsiteX258" fmla="*/ 269887 w 2675959"/>
              <a:gd name="connsiteY258" fmla="*/ 2456706 h 2864889"/>
              <a:gd name="connsiteX259" fmla="*/ 305229 w 2675959"/>
              <a:gd name="connsiteY259" fmla="*/ 2510232 h 2864889"/>
              <a:gd name="connsiteX260" fmla="*/ 361260 w 2675959"/>
              <a:gd name="connsiteY260" fmla="*/ 2530535 h 2864889"/>
              <a:gd name="connsiteX261" fmla="*/ 368896 w 2675959"/>
              <a:gd name="connsiteY261" fmla="*/ 2559032 h 2864889"/>
              <a:gd name="connsiteX262" fmla="*/ 448436 w 2675959"/>
              <a:gd name="connsiteY262" fmla="*/ 2620759 h 2864889"/>
              <a:gd name="connsiteX263" fmla="*/ 432789 w 2675959"/>
              <a:gd name="connsiteY263" fmla="*/ 2647860 h 2864889"/>
              <a:gd name="connsiteX264" fmla="*/ 403859 w 2675959"/>
              <a:gd name="connsiteY264" fmla="*/ 2643203 h 2864889"/>
              <a:gd name="connsiteX265" fmla="*/ 388131 w 2675959"/>
              <a:gd name="connsiteY265" fmla="*/ 2652190 h 2864889"/>
              <a:gd name="connsiteX266" fmla="*/ 384061 w 2675959"/>
              <a:gd name="connsiteY266" fmla="*/ 2676188 h 2864889"/>
              <a:gd name="connsiteX267" fmla="*/ 365009 w 2675959"/>
              <a:gd name="connsiteY267" fmla="*/ 2687020 h 2864889"/>
              <a:gd name="connsiteX268" fmla="*/ 345393 w 2675959"/>
              <a:gd name="connsiteY268" fmla="*/ 2823995 h 2864889"/>
              <a:gd name="connsiteX269" fmla="*/ 308179 w 2675959"/>
              <a:gd name="connsiteY269" fmla="*/ 2845420 h 2864889"/>
              <a:gd name="connsiteX270" fmla="*/ 282002 w 2675959"/>
              <a:gd name="connsiteY270" fmla="*/ 2858161 h 2864889"/>
              <a:gd name="connsiteX271" fmla="*/ 267577 w 2675959"/>
              <a:gd name="connsiteY271" fmla="*/ 2864889 h 2864889"/>
              <a:gd name="connsiteX272" fmla="*/ 265255 w 2675959"/>
              <a:gd name="connsiteY272" fmla="*/ 2859785 h 2864889"/>
              <a:gd name="connsiteX273" fmla="*/ 260372 w 2675959"/>
              <a:gd name="connsiteY273" fmla="*/ 2848685 h 2864889"/>
              <a:gd name="connsiteX274" fmla="*/ 247026 w 2675959"/>
              <a:gd name="connsiteY274" fmla="*/ 2813127 h 2864889"/>
              <a:gd name="connsiteX275" fmla="*/ 227604 w 2675959"/>
              <a:gd name="connsiteY275" fmla="*/ 2762017 h 2864889"/>
              <a:gd name="connsiteX276" fmla="*/ 232990 w 2675959"/>
              <a:gd name="connsiteY276" fmla="*/ 2696623 h 2864889"/>
              <a:gd name="connsiteX277" fmla="*/ 196966 w 2675959"/>
              <a:gd name="connsiteY277" fmla="*/ 2669051 h 2864889"/>
              <a:gd name="connsiteX278" fmla="*/ 129622 w 2675959"/>
              <a:gd name="connsiteY278" fmla="*/ 2574467 h 2864889"/>
              <a:gd name="connsiteX279" fmla="*/ 44806 w 2675959"/>
              <a:gd name="connsiteY279" fmla="*/ 2571422 h 2864889"/>
              <a:gd name="connsiteX280" fmla="*/ 27101 w 2675959"/>
              <a:gd name="connsiteY280" fmla="*/ 2516034 h 2864889"/>
              <a:gd name="connsiteX281" fmla="*/ 14028 w 2675959"/>
              <a:gd name="connsiteY281" fmla="*/ 2509992 h 2864889"/>
              <a:gd name="connsiteX282" fmla="*/ 4103 w 2675959"/>
              <a:gd name="connsiteY282" fmla="*/ 2505015 h 2864889"/>
              <a:gd name="connsiteX283" fmla="*/ 0 w 2675959"/>
              <a:gd name="connsiteY283" fmla="*/ 2500388 h 2864889"/>
              <a:gd name="connsiteX284" fmla="*/ 3307 w 2675959"/>
              <a:gd name="connsiteY284" fmla="*/ 2484230 h 2864889"/>
              <a:gd name="connsiteX285" fmla="*/ 10159 w 2675959"/>
              <a:gd name="connsiteY285" fmla="*/ 2452805 h 2864889"/>
              <a:gd name="connsiteX286" fmla="*/ 18776 w 2675959"/>
              <a:gd name="connsiteY286" fmla="*/ 2406590 h 2864889"/>
              <a:gd name="connsiteX287" fmla="*/ 15082 w 2675959"/>
              <a:gd name="connsiteY287" fmla="*/ 2346493 h 2864889"/>
              <a:gd name="connsiteX288" fmla="*/ 48534 w 2675959"/>
              <a:gd name="connsiteY288" fmla="*/ 2207719 h 2864889"/>
              <a:gd name="connsiteX289" fmla="*/ 180246 w 2675959"/>
              <a:gd name="connsiteY289" fmla="*/ 2139975 h 2864889"/>
              <a:gd name="connsiteX290" fmla="*/ 197957 w 2675959"/>
              <a:gd name="connsiteY290" fmla="*/ 2049326 h 2864889"/>
              <a:gd name="connsiteX291" fmla="*/ 244222 w 2675959"/>
              <a:gd name="connsiteY291" fmla="*/ 2047429 h 2864889"/>
              <a:gd name="connsiteX292" fmla="*/ 259332 w 2675959"/>
              <a:gd name="connsiteY292" fmla="*/ 2068196 h 2864889"/>
              <a:gd name="connsiteX293" fmla="*/ 397473 w 2675959"/>
              <a:gd name="connsiteY293" fmla="*/ 2063634 h 2864889"/>
              <a:gd name="connsiteX294" fmla="*/ 425176 w 2675959"/>
              <a:gd name="connsiteY294" fmla="*/ 2035212 h 2864889"/>
              <a:gd name="connsiteX295" fmla="*/ 444752 w 2675959"/>
              <a:gd name="connsiteY295" fmla="*/ 2015650 h 2864889"/>
              <a:gd name="connsiteX296" fmla="*/ 450032 w 2675959"/>
              <a:gd name="connsiteY296" fmla="*/ 2010417 h 2864889"/>
              <a:gd name="connsiteX297" fmla="*/ 451098 w 2675959"/>
              <a:gd name="connsiteY297" fmla="*/ 2007268 h 2864889"/>
              <a:gd name="connsiteX298" fmla="*/ 450382 w 2675959"/>
              <a:gd name="connsiteY298" fmla="*/ 2004596 h 2864889"/>
              <a:gd name="connsiteX299" fmla="*/ 451558 w 2675959"/>
              <a:gd name="connsiteY299" fmla="*/ 1994736 h 2864889"/>
              <a:gd name="connsiteX300" fmla="*/ 456868 w 2675959"/>
              <a:gd name="connsiteY300" fmla="*/ 1964679 h 2864889"/>
              <a:gd name="connsiteX301" fmla="*/ 466200 w 2675959"/>
              <a:gd name="connsiteY301" fmla="*/ 1921136 h 2864889"/>
              <a:gd name="connsiteX302" fmla="*/ 499072 w 2675959"/>
              <a:gd name="connsiteY302" fmla="*/ 1894193 h 2864889"/>
              <a:gd name="connsiteX303" fmla="*/ 510928 w 2675959"/>
              <a:gd name="connsiteY303" fmla="*/ 1774569 h 2864889"/>
              <a:gd name="connsiteX304" fmla="*/ 556507 w 2675959"/>
              <a:gd name="connsiteY304" fmla="*/ 1745175 h 2864889"/>
              <a:gd name="connsiteX305" fmla="*/ 551973 w 2675959"/>
              <a:gd name="connsiteY305" fmla="*/ 1728255 h 2864889"/>
              <a:gd name="connsiteX306" fmla="*/ 561165 w 2675959"/>
              <a:gd name="connsiteY306" fmla="*/ 1716247 h 2864889"/>
              <a:gd name="connsiteX307" fmla="*/ 599198 w 2675959"/>
              <a:gd name="connsiteY307" fmla="*/ 1583883 h 2864889"/>
              <a:gd name="connsiteX308" fmla="*/ 615481 w 2675959"/>
              <a:gd name="connsiteY308" fmla="*/ 1541340 h 2864889"/>
              <a:gd name="connsiteX309" fmla="*/ 659487 w 2675959"/>
              <a:gd name="connsiteY309" fmla="*/ 1538139 h 2864889"/>
              <a:gd name="connsiteX310" fmla="*/ 669966 w 2675959"/>
              <a:gd name="connsiteY310" fmla="*/ 1509560 h 2864889"/>
              <a:gd name="connsiteX311" fmla="*/ 741214 w 2675959"/>
              <a:gd name="connsiteY311" fmla="*/ 1490469 h 2864889"/>
              <a:gd name="connsiteX312" fmla="*/ 745203 w 2675959"/>
              <a:gd name="connsiteY312" fmla="*/ 1448358 h 2864889"/>
              <a:gd name="connsiteX313" fmla="*/ 707747 w 2675959"/>
              <a:gd name="connsiteY313" fmla="*/ 1415442 h 2864889"/>
              <a:gd name="connsiteX314" fmla="*/ 673776 w 2675959"/>
              <a:gd name="connsiteY314" fmla="*/ 1416909 h 2864889"/>
              <a:gd name="connsiteX315" fmla="*/ 664615 w 2675959"/>
              <a:gd name="connsiteY315" fmla="*/ 1404092 h 2864889"/>
              <a:gd name="connsiteX316" fmla="*/ 695910 w 2675959"/>
              <a:gd name="connsiteY316" fmla="*/ 1349891 h 2864889"/>
              <a:gd name="connsiteX317" fmla="*/ 875173 w 2675959"/>
              <a:gd name="connsiteY317" fmla="*/ 1263678 h 2864889"/>
              <a:gd name="connsiteX318" fmla="*/ 952635 w 2675959"/>
              <a:gd name="connsiteY318" fmla="*/ 1175154 h 2864889"/>
              <a:gd name="connsiteX319" fmla="*/ 1001431 w 2675959"/>
              <a:gd name="connsiteY319" fmla="*/ 1204077 h 2864889"/>
              <a:gd name="connsiteX320" fmla="*/ 1031281 w 2675959"/>
              <a:gd name="connsiteY320" fmla="*/ 1183670 h 2864889"/>
              <a:gd name="connsiteX321" fmla="*/ 1071997 w 2675959"/>
              <a:gd name="connsiteY321" fmla="*/ 1210940 h 2864889"/>
              <a:gd name="connsiteX322" fmla="*/ 1093018 w 2675959"/>
              <a:gd name="connsiteY322" fmla="*/ 1157583 h 2864889"/>
              <a:gd name="connsiteX323" fmla="*/ 1069765 w 2675959"/>
              <a:gd name="connsiteY323" fmla="*/ 1131361 h 2864889"/>
              <a:gd name="connsiteX324" fmla="*/ 1076631 w 2675959"/>
              <a:gd name="connsiteY324" fmla="*/ 1060799 h 2864889"/>
              <a:gd name="connsiteX325" fmla="*/ 1049529 w 2675959"/>
              <a:gd name="connsiteY325" fmla="*/ 1045153 h 2864889"/>
              <a:gd name="connsiteX326" fmla="*/ 1028407 w 2675959"/>
              <a:gd name="connsiteY326" fmla="*/ 1012634 h 2864889"/>
              <a:gd name="connsiteX327" fmla="*/ 1071791 w 2675959"/>
              <a:gd name="connsiteY327" fmla="*/ 985737 h 2864889"/>
              <a:gd name="connsiteX328" fmla="*/ 1092190 w 2675959"/>
              <a:gd name="connsiteY328" fmla="*/ 908685 h 2864889"/>
              <a:gd name="connsiteX329" fmla="*/ 1078989 w 2675959"/>
              <a:gd name="connsiteY329" fmla="*/ 895041 h 2864889"/>
              <a:gd name="connsiteX330" fmla="*/ 1081405 w 2675959"/>
              <a:gd name="connsiteY330" fmla="*/ 879122 h 2864889"/>
              <a:gd name="connsiteX331" fmla="*/ 1111145 w 2675959"/>
              <a:gd name="connsiteY331" fmla="*/ 865427 h 2864889"/>
              <a:gd name="connsiteX332" fmla="*/ 1145243 w 2675959"/>
              <a:gd name="connsiteY332" fmla="*/ 871562 h 2864889"/>
              <a:gd name="connsiteX333" fmla="*/ 1273491 w 2675959"/>
              <a:gd name="connsiteY333" fmla="*/ 837198 h 2864889"/>
              <a:gd name="connsiteX334" fmla="*/ 1195194 w 2675959"/>
              <a:gd name="connsiteY334" fmla="*/ 822861 h 2864889"/>
              <a:gd name="connsiteX335" fmla="*/ 1162242 w 2675959"/>
              <a:gd name="connsiteY335" fmla="*/ 831691 h 2864889"/>
              <a:gd name="connsiteX336" fmla="*/ 1144890 w 2675959"/>
              <a:gd name="connsiteY336" fmla="*/ 823932 h 2864889"/>
              <a:gd name="connsiteX337" fmla="*/ 1093870 w 2675959"/>
              <a:gd name="connsiteY337" fmla="*/ 822331 h 2864889"/>
              <a:gd name="connsiteX338" fmla="*/ 1029918 w 2675959"/>
              <a:gd name="connsiteY338" fmla="*/ 783153 h 2864889"/>
              <a:gd name="connsiteX339" fmla="*/ 1005492 w 2675959"/>
              <a:gd name="connsiteY339" fmla="*/ 820241 h 2864889"/>
              <a:gd name="connsiteX340" fmla="*/ 892236 w 2675959"/>
              <a:gd name="connsiteY340" fmla="*/ 775184 h 2864889"/>
              <a:gd name="connsiteX341" fmla="*/ 859996 w 2675959"/>
              <a:gd name="connsiteY341" fmla="*/ 733235 h 2864889"/>
              <a:gd name="connsiteX342" fmla="*/ 885918 w 2675959"/>
              <a:gd name="connsiteY342" fmla="*/ 705290 h 2864889"/>
              <a:gd name="connsiteX343" fmla="*/ 908438 w 2675959"/>
              <a:gd name="connsiteY343" fmla="*/ 714528 h 2864889"/>
              <a:gd name="connsiteX344" fmla="*/ 931594 w 2675959"/>
              <a:gd name="connsiteY344" fmla="*/ 708323 h 2864889"/>
              <a:gd name="connsiteX345" fmla="*/ 976551 w 2675959"/>
              <a:gd name="connsiteY345" fmla="*/ 655234 h 2864889"/>
              <a:gd name="connsiteX346" fmla="*/ 971953 w 2675959"/>
              <a:gd name="connsiteY346" fmla="*/ 634513 h 2864889"/>
              <a:gd name="connsiteX347" fmla="*/ 969439 w 2675959"/>
              <a:gd name="connsiteY347" fmla="*/ 618006 h 2864889"/>
              <a:gd name="connsiteX348" fmla="*/ 968182 w 2675959"/>
              <a:gd name="connsiteY348" fmla="*/ 609752 h 2864889"/>
              <a:gd name="connsiteX349" fmla="*/ 970616 w 2675959"/>
              <a:gd name="connsiteY349" fmla="*/ 608146 h 2864889"/>
              <a:gd name="connsiteX350" fmla="*/ 976850 w 2675959"/>
              <a:gd name="connsiteY350" fmla="*/ 606476 h 2864889"/>
              <a:gd name="connsiteX351" fmla="*/ 996856 w 2675959"/>
              <a:gd name="connsiteY351" fmla="*/ 599206 h 2864889"/>
              <a:gd name="connsiteX352" fmla="*/ 1025356 w 2675959"/>
              <a:gd name="connsiteY352" fmla="*/ 591569 h 2864889"/>
              <a:gd name="connsiteX353" fmla="*/ 1049658 w 2675959"/>
              <a:gd name="connsiteY353" fmla="*/ 600330 h 2864889"/>
              <a:gd name="connsiteX354" fmla="*/ 1072034 w 2675959"/>
              <a:gd name="connsiteY354" fmla="*/ 587652 h 2864889"/>
              <a:gd name="connsiteX355" fmla="*/ 1067070 w 2675959"/>
              <a:gd name="connsiteY355" fmla="*/ 558439 h 2864889"/>
              <a:gd name="connsiteX356" fmla="*/ 1111677 w 2675959"/>
              <a:gd name="connsiteY356" fmla="*/ 511171 h 2864889"/>
              <a:gd name="connsiteX357" fmla="*/ 1209392 w 2675959"/>
              <a:gd name="connsiteY357" fmla="*/ 523167 h 2864889"/>
              <a:gd name="connsiteX358" fmla="*/ 1198415 w 2675959"/>
              <a:gd name="connsiteY358" fmla="*/ 482202 h 2864889"/>
              <a:gd name="connsiteX359" fmla="*/ 1157064 w 2675959"/>
              <a:gd name="connsiteY359" fmla="*/ 470375 h 2864889"/>
              <a:gd name="connsiteX360" fmla="*/ 1148504 w 2675959"/>
              <a:gd name="connsiteY360" fmla="*/ 413490 h 2864889"/>
              <a:gd name="connsiteX361" fmla="*/ 1149885 w 2675959"/>
              <a:gd name="connsiteY361" fmla="*/ 375896 h 2864889"/>
              <a:gd name="connsiteX362" fmla="*/ 1136475 w 2675959"/>
              <a:gd name="connsiteY362" fmla="*/ 336537 h 2864889"/>
              <a:gd name="connsiteX363" fmla="*/ 1165465 w 2675959"/>
              <a:gd name="connsiteY363" fmla="*/ 291544 h 2864889"/>
              <a:gd name="connsiteX364" fmla="*/ 1176472 w 2675959"/>
              <a:gd name="connsiteY364" fmla="*/ 307685 h 2864889"/>
              <a:gd name="connsiteX365" fmla="*/ 1272231 w 2675959"/>
              <a:gd name="connsiteY365" fmla="*/ 323069 h 2864889"/>
              <a:gd name="connsiteX366" fmla="*/ 1360750 w 2675959"/>
              <a:gd name="connsiteY366" fmla="*/ 293624 h 2864889"/>
              <a:gd name="connsiteX367" fmla="*/ 1376465 w 2675959"/>
              <a:gd name="connsiteY367" fmla="*/ 323774 h 2864889"/>
              <a:gd name="connsiteX368" fmla="*/ 1456223 w 2675959"/>
              <a:gd name="connsiteY368" fmla="*/ 318629 h 2864889"/>
              <a:gd name="connsiteX369" fmla="*/ 1498367 w 2675959"/>
              <a:gd name="connsiteY369" fmla="*/ 297792 h 2864889"/>
              <a:gd name="connsiteX370" fmla="*/ 1493880 w 2675959"/>
              <a:gd name="connsiteY370" fmla="*/ 270360 h 2864889"/>
              <a:gd name="connsiteX371" fmla="*/ 1388896 w 2675959"/>
              <a:gd name="connsiteY371" fmla="*/ 238358 h 2864889"/>
              <a:gd name="connsiteX372" fmla="*/ 1366167 w 2675959"/>
              <a:gd name="connsiteY372" fmla="*/ 203405 h 2864889"/>
              <a:gd name="connsiteX373" fmla="*/ 1328331 w 2675959"/>
              <a:gd name="connsiteY373" fmla="*/ 201135 h 2864889"/>
              <a:gd name="connsiteX374" fmla="*/ 1277388 w 2675959"/>
              <a:gd name="connsiteY374" fmla="*/ 164198 h 2864889"/>
              <a:gd name="connsiteX375" fmla="*/ 1256551 w 2675959"/>
              <a:gd name="connsiteY375" fmla="*/ 122057 h 2864889"/>
              <a:gd name="connsiteX376" fmla="*/ 1228734 w 2675959"/>
              <a:gd name="connsiteY376" fmla="*/ 103739 h 2864889"/>
              <a:gd name="connsiteX377" fmla="*/ 1196665 w 2675959"/>
              <a:gd name="connsiteY377" fmla="*/ 5430 h 2864889"/>
              <a:gd name="connsiteX378" fmla="*/ 1236346 w 2675959"/>
              <a:gd name="connsiteY378" fmla="*/ 11024 h 2864889"/>
              <a:gd name="connsiteX379" fmla="*/ 1247208 w 2675959"/>
              <a:gd name="connsiteY379" fmla="*/ 5250 h 2864889"/>
              <a:gd name="connsiteX380" fmla="*/ 1266801 w 2675959"/>
              <a:gd name="connsiteY380" fmla="*/ 0 h 2864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</a:cxnLst>
            <a:rect l="l" t="t" r="r" b="b"/>
            <a:pathLst>
              <a:path w="2675959" h="2864889">
                <a:moveTo>
                  <a:pt x="1266801" y="0"/>
                </a:moveTo>
                <a:lnTo>
                  <a:pt x="1261427" y="26256"/>
                </a:lnTo>
                <a:lnTo>
                  <a:pt x="1333523" y="70889"/>
                </a:lnTo>
                <a:lnTo>
                  <a:pt x="1302607" y="94444"/>
                </a:lnTo>
                <a:lnTo>
                  <a:pt x="1347316" y="133052"/>
                </a:lnTo>
                <a:lnTo>
                  <a:pt x="1390031" y="92972"/>
                </a:lnTo>
                <a:lnTo>
                  <a:pt x="1412586" y="130835"/>
                </a:lnTo>
                <a:lnTo>
                  <a:pt x="1443216" y="116901"/>
                </a:lnTo>
                <a:lnTo>
                  <a:pt x="1457747" y="50011"/>
                </a:lnTo>
                <a:lnTo>
                  <a:pt x="1495792" y="77996"/>
                </a:lnTo>
                <a:lnTo>
                  <a:pt x="1516322" y="61996"/>
                </a:lnTo>
                <a:lnTo>
                  <a:pt x="1581898" y="117920"/>
                </a:lnTo>
                <a:lnTo>
                  <a:pt x="1635305" y="128426"/>
                </a:lnTo>
                <a:lnTo>
                  <a:pt x="1704678" y="130837"/>
                </a:lnTo>
                <a:lnTo>
                  <a:pt x="1691783" y="175335"/>
                </a:lnTo>
                <a:lnTo>
                  <a:pt x="1760632" y="186476"/>
                </a:lnTo>
                <a:lnTo>
                  <a:pt x="1766550" y="219251"/>
                </a:lnTo>
                <a:lnTo>
                  <a:pt x="1725041" y="224646"/>
                </a:lnTo>
                <a:lnTo>
                  <a:pt x="1736495" y="267392"/>
                </a:lnTo>
                <a:lnTo>
                  <a:pt x="1746994" y="306577"/>
                </a:lnTo>
                <a:lnTo>
                  <a:pt x="1795117" y="268866"/>
                </a:lnTo>
                <a:lnTo>
                  <a:pt x="1803469" y="300035"/>
                </a:lnTo>
                <a:lnTo>
                  <a:pt x="1776848" y="339620"/>
                </a:lnTo>
                <a:lnTo>
                  <a:pt x="1825580" y="364742"/>
                </a:lnTo>
                <a:lnTo>
                  <a:pt x="1815319" y="326448"/>
                </a:lnTo>
                <a:lnTo>
                  <a:pt x="1847841" y="305326"/>
                </a:lnTo>
                <a:lnTo>
                  <a:pt x="1870614" y="276316"/>
                </a:lnTo>
                <a:lnTo>
                  <a:pt x="1911010" y="284582"/>
                </a:lnTo>
                <a:lnTo>
                  <a:pt x="1903745" y="318027"/>
                </a:lnTo>
                <a:lnTo>
                  <a:pt x="1910187" y="342071"/>
                </a:lnTo>
                <a:lnTo>
                  <a:pt x="1890134" y="359853"/>
                </a:lnTo>
                <a:lnTo>
                  <a:pt x="1897693" y="423687"/>
                </a:lnTo>
                <a:lnTo>
                  <a:pt x="1869734" y="436905"/>
                </a:lnTo>
                <a:lnTo>
                  <a:pt x="1831361" y="482503"/>
                </a:lnTo>
                <a:lnTo>
                  <a:pt x="1808559" y="536337"/>
                </a:lnTo>
                <a:lnTo>
                  <a:pt x="1861931" y="518218"/>
                </a:lnTo>
                <a:lnTo>
                  <a:pt x="1878056" y="492899"/>
                </a:lnTo>
                <a:lnTo>
                  <a:pt x="1934927" y="470024"/>
                </a:lnTo>
                <a:lnTo>
                  <a:pt x="1953042" y="469943"/>
                </a:lnTo>
                <a:lnTo>
                  <a:pt x="1931462" y="503405"/>
                </a:lnTo>
                <a:lnTo>
                  <a:pt x="1899179" y="525418"/>
                </a:lnTo>
                <a:lnTo>
                  <a:pt x="1907961" y="568880"/>
                </a:lnTo>
                <a:lnTo>
                  <a:pt x="1963208" y="529260"/>
                </a:lnTo>
                <a:lnTo>
                  <a:pt x="1971002" y="540535"/>
                </a:lnTo>
                <a:lnTo>
                  <a:pt x="1976712" y="547595"/>
                </a:lnTo>
                <a:lnTo>
                  <a:pt x="1979209" y="549789"/>
                </a:lnTo>
                <a:lnTo>
                  <a:pt x="1979861" y="548660"/>
                </a:lnTo>
                <a:lnTo>
                  <a:pt x="1985618" y="545209"/>
                </a:lnTo>
                <a:lnTo>
                  <a:pt x="2003605" y="537526"/>
                </a:lnTo>
                <a:lnTo>
                  <a:pt x="2029607" y="527695"/>
                </a:lnTo>
                <a:lnTo>
                  <a:pt x="2011472" y="460014"/>
                </a:lnTo>
                <a:lnTo>
                  <a:pt x="2016560" y="443378"/>
                </a:lnTo>
                <a:lnTo>
                  <a:pt x="1973777" y="426208"/>
                </a:lnTo>
                <a:lnTo>
                  <a:pt x="1967620" y="392542"/>
                </a:lnTo>
                <a:lnTo>
                  <a:pt x="1996755" y="369463"/>
                </a:lnTo>
                <a:lnTo>
                  <a:pt x="2039410" y="379032"/>
                </a:lnTo>
                <a:lnTo>
                  <a:pt x="2076311" y="445503"/>
                </a:lnTo>
                <a:lnTo>
                  <a:pt x="2163735" y="444031"/>
                </a:lnTo>
                <a:lnTo>
                  <a:pt x="2211291" y="479013"/>
                </a:lnTo>
                <a:lnTo>
                  <a:pt x="2220415" y="409754"/>
                </a:lnTo>
                <a:lnTo>
                  <a:pt x="2270289" y="396391"/>
                </a:lnTo>
                <a:lnTo>
                  <a:pt x="2295404" y="440249"/>
                </a:lnTo>
                <a:lnTo>
                  <a:pt x="2330568" y="443235"/>
                </a:lnTo>
                <a:lnTo>
                  <a:pt x="2335448" y="400885"/>
                </a:lnTo>
                <a:lnTo>
                  <a:pt x="2402848" y="392370"/>
                </a:lnTo>
                <a:lnTo>
                  <a:pt x="2431176" y="441093"/>
                </a:lnTo>
                <a:lnTo>
                  <a:pt x="2439289" y="471372"/>
                </a:lnTo>
                <a:lnTo>
                  <a:pt x="2482788" y="491214"/>
                </a:lnTo>
                <a:lnTo>
                  <a:pt x="2500950" y="480621"/>
                </a:lnTo>
                <a:lnTo>
                  <a:pt x="2491119" y="454621"/>
                </a:lnTo>
                <a:lnTo>
                  <a:pt x="2552571" y="438155"/>
                </a:lnTo>
                <a:lnTo>
                  <a:pt x="2562832" y="476448"/>
                </a:lnTo>
                <a:lnTo>
                  <a:pt x="2601558" y="478480"/>
                </a:lnTo>
                <a:lnTo>
                  <a:pt x="2614951" y="503526"/>
                </a:lnTo>
                <a:lnTo>
                  <a:pt x="2667497" y="489446"/>
                </a:lnTo>
                <a:lnTo>
                  <a:pt x="2672857" y="502327"/>
                </a:lnTo>
                <a:lnTo>
                  <a:pt x="2674766" y="509451"/>
                </a:lnTo>
                <a:lnTo>
                  <a:pt x="2675959" y="513904"/>
                </a:lnTo>
                <a:lnTo>
                  <a:pt x="2674417" y="515272"/>
                </a:lnTo>
                <a:lnTo>
                  <a:pt x="2646284" y="531401"/>
                </a:lnTo>
                <a:lnTo>
                  <a:pt x="2619455" y="545271"/>
                </a:lnTo>
                <a:lnTo>
                  <a:pt x="2517129" y="551690"/>
                </a:lnTo>
                <a:lnTo>
                  <a:pt x="2512616" y="602533"/>
                </a:lnTo>
                <a:lnTo>
                  <a:pt x="2453473" y="663241"/>
                </a:lnTo>
                <a:lnTo>
                  <a:pt x="2416780" y="622485"/>
                </a:lnTo>
                <a:lnTo>
                  <a:pt x="2341364" y="633148"/>
                </a:lnTo>
                <a:lnTo>
                  <a:pt x="2320672" y="612921"/>
                </a:lnTo>
                <a:lnTo>
                  <a:pt x="2274105" y="610127"/>
                </a:lnTo>
                <a:lnTo>
                  <a:pt x="2277419" y="700869"/>
                </a:lnTo>
                <a:lnTo>
                  <a:pt x="2252831" y="701731"/>
                </a:lnTo>
                <a:lnTo>
                  <a:pt x="2226799" y="736386"/>
                </a:lnTo>
                <a:lnTo>
                  <a:pt x="2191175" y="745931"/>
                </a:lnTo>
                <a:lnTo>
                  <a:pt x="2174109" y="728551"/>
                </a:lnTo>
                <a:lnTo>
                  <a:pt x="2165710" y="707894"/>
                </a:lnTo>
                <a:lnTo>
                  <a:pt x="2133188" y="729016"/>
                </a:lnTo>
                <a:lnTo>
                  <a:pt x="2108456" y="707964"/>
                </a:lnTo>
                <a:lnTo>
                  <a:pt x="2114784" y="685269"/>
                </a:lnTo>
                <a:lnTo>
                  <a:pt x="2091420" y="665759"/>
                </a:lnTo>
                <a:lnTo>
                  <a:pt x="2071306" y="733190"/>
                </a:lnTo>
                <a:lnTo>
                  <a:pt x="2054384" y="737724"/>
                </a:lnTo>
                <a:lnTo>
                  <a:pt x="2033470" y="730919"/>
                </a:lnTo>
                <a:lnTo>
                  <a:pt x="2036525" y="753008"/>
                </a:lnTo>
                <a:lnTo>
                  <a:pt x="2000901" y="762554"/>
                </a:lnTo>
                <a:lnTo>
                  <a:pt x="1963176" y="753572"/>
                </a:lnTo>
                <a:lnTo>
                  <a:pt x="1959826" y="833692"/>
                </a:lnTo>
                <a:lnTo>
                  <a:pt x="1897134" y="856217"/>
                </a:lnTo>
                <a:lnTo>
                  <a:pt x="1899903" y="887928"/>
                </a:lnTo>
                <a:lnTo>
                  <a:pt x="1996979" y="861916"/>
                </a:lnTo>
                <a:lnTo>
                  <a:pt x="2043691" y="886625"/>
                </a:lnTo>
                <a:lnTo>
                  <a:pt x="2062535" y="850078"/>
                </a:lnTo>
                <a:lnTo>
                  <a:pt x="2042763" y="804788"/>
                </a:lnTo>
                <a:lnTo>
                  <a:pt x="2075047" y="782775"/>
                </a:lnTo>
                <a:lnTo>
                  <a:pt x="2141654" y="806925"/>
                </a:lnTo>
                <a:lnTo>
                  <a:pt x="2158004" y="821633"/>
                </a:lnTo>
                <a:lnTo>
                  <a:pt x="2243856" y="846354"/>
                </a:lnTo>
                <a:lnTo>
                  <a:pt x="2260397" y="872465"/>
                </a:lnTo>
                <a:lnTo>
                  <a:pt x="2282058" y="857116"/>
                </a:lnTo>
                <a:lnTo>
                  <a:pt x="2316045" y="869962"/>
                </a:lnTo>
                <a:lnTo>
                  <a:pt x="2342226" y="910671"/>
                </a:lnTo>
                <a:lnTo>
                  <a:pt x="2325304" y="915205"/>
                </a:lnTo>
                <a:lnTo>
                  <a:pt x="2273683" y="957672"/>
                </a:lnTo>
                <a:lnTo>
                  <a:pt x="2231045" y="962415"/>
                </a:lnTo>
                <a:lnTo>
                  <a:pt x="2221823" y="999247"/>
                </a:lnTo>
                <a:lnTo>
                  <a:pt x="2173428" y="1007443"/>
                </a:lnTo>
                <a:lnTo>
                  <a:pt x="2161756" y="1031569"/>
                </a:lnTo>
                <a:lnTo>
                  <a:pt x="2144724" y="1042814"/>
                </a:lnTo>
                <a:lnTo>
                  <a:pt x="2103585" y="1110151"/>
                </a:lnTo>
                <a:lnTo>
                  <a:pt x="2039525" y="1131134"/>
                </a:lnTo>
                <a:lnTo>
                  <a:pt x="2015385" y="1158601"/>
                </a:lnTo>
                <a:lnTo>
                  <a:pt x="1990367" y="1147169"/>
                </a:lnTo>
                <a:lnTo>
                  <a:pt x="1948253" y="1143182"/>
                </a:lnTo>
                <a:lnTo>
                  <a:pt x="1910119" y="1189671"/>
                </a:lnTo>
                <a:lnTo>
                  <a:pt x="1883958" y="1216724"/>
                </a:lnTo>
                <a:lnTo>
                  <a:pt x="1907037" y="1245856"/>
                </a:lnTo>
                <a:lnTo>
                  <a:pt x="1905256" y="1246334"/>
                </a:lnTo>
                <a:lnTo>
                  <a:pt x="1904906" y="1252154"/>
                </a:lnTo>
                <a:lnTo>
                  <a:pt x="1900232" y="1266769"/>
                </a:lnTo>
                <a:lnTo>
                  <a:pt x="1896639" y="1292549"/>
                </a:lnTo>
                <a:lnTo>
                  <a:pt x="1837049" y="1326651"/>
                </a:lnTo>
                <a:lnTo>
                  <a:pt x="1838928" y="1358600"/>
                </a:lnTo>
                <a:lnTo>
                  <a:pt x="1810607" y="1416776"/>
                </a:lnTo>
                <a:lnTo>
                  <a:pt x="1814140" y="1440646"/>
                </a:lnTo>
                <a:lnTo>
                  <a:pt x="1764091" y="1456920"/>
                </a:lnTo>
                <a:lnTo>
                  <a:pt x="1741395" y="1450593"/>
                </a:lnTo>
                <a:lnTo>
                  <a:pt x="1733521" y="1421205"/>
                </a:lnTo>
                <a:lnTo>
                  <a:pt x="1706023" y="1421892"/>
                </a:lnTo>
                <a:lnTo>
                  <a:pt x="1682787" y="1409983"/>
                </a:lnTo>
                <a:lnTo>
                  <a:pt x="1627855" y="1415157"/>
                </a:lnTo>
                <a:lnTo>
                  <a:pt x="1607979" y="1483478"/>
                </a:lnTo>
                <a:lnTo>
                  <a:pt x="1588927" y="1494310"/>
                </a:lnTo>
                <a:lnTo>
                  <a:pt x="1557219" y="1550531"/>
                </a:lnTo>
                <a:lnTo>
                  <a:pt x="1514896" y="1520828"/>
                </a:lnTo>
                <a:lnTo>
                  <a:pt x="1462807" y="1468926"/>
                </a:lnTo>
                <a:lnTo>
                  <a:pt x="1451838" y="1534861"/>
                </a:lnTo>
                <a:lnTo>
                  <a:pt x="1475249" y="1543860"/>
                </a:lnTo>
                <a:lnTo>
                  <a:pt x="1487577" y="1572055"/>
                </a:lnTo>
                <a:lnTo>
                  <a:pt x="1552198" y="1624417"/>
                </a:lnTo>
                <a:lnTo>
                  <a:pt x="1477848" y="1631931"/>
                </a:lnTo>
                <a:lnTo>
                  <a:pt x="1452991" y="1656726"/>
                </a:lnTo>
                <a:lnTo>
                  <a:pt x="1413979" y="1664316"/>
                </a:lnTo>
                <a:lnTo>
                  <a:pt x="1388535" y="1694041"/>
                </a:lnTo>
                <a:lnTo>
                  <a:pt x="1349711" y="1659583"/>
                </a:lnTo>
                <a:lnTo>
                  <a:pt x="1284872" y="1674093"/>
                </a:lnTo>
                <a:lnTo>
                  <a:pt x="1268491" y="1684209"/>
                </a:lnTo>
                <a:lnTo>
                  <a:pt x="1279707" y="1726065"/>
                </a:lnTo>
                <a:lnTo>
                  <a:pt x="1258668" y="1765109"/>
                </a:lnTo>
                <a:lnTo>
                  <a:pt x="1282053" y="1852383"/>
                </a:lnTo>
                <a:lnTo>
                  <a:pt x="1232609" y="1878039"/>
                </a:lnTo>
                <a:lnTo>
                  <a:pt x="1187871" y="1864256"/>
                </a:lnTo>
                <a:lnTo>
                  <a:pt x="1201418" y="1818629"/>
                </a:lnTo>
                <a:lnTo>
                  <a:pt x="1169356" y="1827220"/>
                </a:lnTo>
                <a:lnTo>
                  <a:pt x="1147091" y="1833186"/>
                </a:lnTo>
                <a:lnTo>
                  <a:pt x="1135513" y="1836288"/>
                </a:lnTo>
                <a:lnTo>
                  <a:pt x="1129470" y="1849361"/>
                </a:lnTo>
                <a:lnTo>
                  <a:pt x="1118037" y="1874377"/>
                </a:lnTo>
                <a:lnTo>
                  <a:pt x="1102581" y="1912880"/>
                </a:lnTo>
                <a:lnTo>
                  <a:pt x="1057664" y="1848557"/>
                </a:lnTo>
                <a:lnTo>
                  <a:pt x="1041915" y="1789781"/>
                </a:lnTo>
                <a:lnTo>
                  <a:pt x="1029826" y="1762477"/>
                </a:lnTo>
                <a:lnTo>
                  <a:pt x="1021666" y="1742710"/>
                </a:lnTo>
                <a:lnTo>
                  <a:pt x="1019582" y="1738496"/>
                </a:lnTo>
                <a:lnTo>
                  <a:pt x="1017085" y="1736302"/>
                </a:lnTo>
                <a:lnTo>
                  <a:pt x="1014494" y="1755131"/>
                </a:lnTo>
                <a:lnTo>
                  <a:pt x="1006465" y="1796416"/>
                </a:lnTo>
                <a:lnTo>
                  <a:pt x="998279" y="1854924"/>
                </a:lnTo>
                <a:lnTo>
                  <a:pt x="916343" y="1876879"/>
                </a:lnTo>
                <a:lnTo>
                  <a:pt x="979294" y="1923007"/>
                </a:lnTo>
                <a:lnTo>
                  <a:pt x="996599" y="1941278"/>
                </a:lnTo>
                <a:lnTo>
                  <a:pt x="989985" y="1973594"/>
                </a:lnTo>
                <a:lnTo>
                  <a:pt x="999530" y="2009215"/>
                </a:lnTo>
                <a:lnTo>
                  <a:pt x="970856" y="2019762"/>
                </a:lnTo>
                <a:lnTo>
                  <a:pt x="979255" y="2040419"/>
                </a:lnTo>
                <a:lnTo>
                  <a:pt x="1006117" y="2055174"/>
                </a:lnTo>
                <a:lnTo>
                  <a:pt x="1004595" y="2124305"/>
                </a:lnTo>
                <a:lnTo>
                  <a:pt x="975589" y="2154985"/>
                </a:lnTo>
                <a:lnTo>
                  <a:pt x="950349" y="2156975"/>
                </a:lnTo>
                <a:lnTo>
                  <a:pt x="928293" y="2188657"/>
                </a:lnTo>
                <a:lnTo>
                  <a:pt x="935166" y="2224994"/>
                </a:lnTo>
                <a:lnTo>
                  <a:pt x="898748" y="2267205"/>
                </a:lnTo>
                <a:lnTo>
                  <a:pt x="848236" y="2242560"/>
                </a:lnTo>
                <a:lnTo>
                  <a:pt x="808410" y="2215052"/>
                </a:lnTo>
                <a:lnTo>
                  <a:pt x="792205" y="2222258"/>
                </a:lnTo>
                <a:lnTo>
                  <a:pt x="802005" y="2273083"/>
                </a:lnTo>
                <a:lnTo>
                  <a:pt x="768226" y="2285952"/>
                </a:lnTo>
                <a:lnTo>
                  <a:pt x="766478" y="2315055"/>
                </a:lnTo>
                <a:lnTo>
                  <a:pt x="736104" y="2344192"/>
                </a:lnTo>
                <a:lnTo>
                  <a:pt x="696027" y="2354931"/>
                </a:lnTo>
                <a:lnTo>
                  <a:pt x="668055" y="2407286"/>
                </a:lnTo>
                <a:lnTo>
                  <a:pt x="539889" y="2459764"/>
                </a:lnTo>
                <a:lnTo>
                  <a:pt x="536787" y="2448187"/>
                </a:lnTo>
                <a:lnTo>
                  <a:pt x="541159" y="2428880"/>
                </a:lnTo>
                <a:lnTo>
                  <a:pt x="533046" y="2398601"/>
                </a:lnTo>
                <a:lnTo>
                  <a:pt x="552273" y="2384859"/>
                </a:lnTo>
                <a:lnTo>
                  <a:pt x="557263" y="2335798"/>
                </a:lnTo>
                <a:lnTo>
                  <a:pt x="583010" y="2310764"/>
                </a:lnTo>
                <a:lnTo>
                  <a:pt x="548810" y="2218752"/>
                </a:lnTo>
                <a:lnTo>
                  <a:pt x="597363" y="2193334"/>
                </a:lnTo>
                <a:lnTo>
                  <a:pt x="585909" y="2150588"/>
                </a:lnTo>
                <a:lnTo>
                  <a:pt x="606138" y="2129896"/>
                </a:lnTo>
                <a:lnTo>
                  <a:pt x="585731" y="2100048"/>
                </a:lnTo>
                <a:lnTo>
                  <a:pt x="566901" y="2097458"/>
                </a:lnTo>
                <a:lnTo>
                  <a:pt x="549945" y="2073367"/>
                </a:lnTo>
                <a:lnTo>
                  <a:pt x="531353" y="2071667"/>
                </a:lnTo>
                <a:lnTo>
                  <a:pt x="556647" y="2166065"/>
                </a:lnTo>
                <a:lnTo>
                  <a:pt x="515602" y="2212379"/>
                </a:lnTo>
                <a:lnTo>
                  <a:pt x="505597" y="2189288"/>
                </a:lnTo>
                <a:lnTo>
                  <a:pt x="488676" y="2193823"/>
                </a:lnTo>
                <a:lnTo>
                  <a:pt x="486834" y="2243949"/>
                </a:lnTo>
                <a:lnTo>
                  <a:pt x="519296" y="2272476"/>
                </a:lnTo>
                <a:lnTo>
                  <a:pt x="483881" y="2307736"/>
                </a:lnTo>
                <a:lnTo>
                  <a:pt x="472763" y="2298307"/>
                </a:lnTo>
                <a:lnTo>
                  <a:pt x="446267" y="2292044"/>
                </a:lnTo>
                <a:lnTo>
                  <a:pt x="452595" y="2269350"/>
                </a:lnTo>
                <a:lnTo>
                  <a:pt x="443369" y="2252732"/>
                </a:lnTo>
                <a:lnTo>
                  <a:pt x="429086" y="2227925"/>
                </a:lnTo>
                <a:lnTo>
                  <a:pt x="467029" y="2170034"/>
                </a:lnTo>
                <a:lnTo>
                  <a:pt x="442438" y="2117445"/>
                </a:lnTo>
                <a:lnTo>
                  <a:pt x="380556" y="2121618"/>
                </a:lnTo>
                <a:lnTo>
                  <a:pt x="338318" y="2163479"/>
                </a:lnTo>
                <a:lnTo>
                  <a:pt x="353304" y="2230095"/>
                </a:lnTo>
                <a:lnTo>
                  <a:pt x="343157" y="2238541"/>
                </a:lnTo>
                <a:lnTo>
                  <a:pt x="319363" y="2206737"/>
                </a:lnTo>
                <a:lnTo>
                  <a:pt x="291784" y="2189310"/>
                </a:lnTo>
                <a:lnTo>
                  <a:pt x="276967" y="2265821"/>
                </a:lnTo>
                <a:lnTo>
                  <a:pt x="305547" y="2276299"/>
                </a:lnTo>
                <a:lnTo>
                  <a:pt x="349748" y="2337950"/>
                </a:lnTo>
                <a:lnTo>
                  <a:pt x="347000" y="2374003"/>
                </a:lnTo>
                <a:lnTo>
                  <a:pt x="364782" y="2394054"/>
                </a:lnTo>
                <a:lnTo>
                  <a:pt x="379576" y="2449268"/>
                </a:lnTo>
                <a:lnTo>
                  <a:pt x="353033" y="2453517"/>
                </a:lnTo>
                <a:lnTo>
                  <a:pt x="343011" y="2416114"/>
                </a:lnTo>
                <a:lnTo>
                  <a:pt x="322748" y="2408181"/>
                </a:lnTo>
                <a:lnTo>
                  <a:pt x="294786" y="2367949"/>
                </a:lnTo>
                <a:lnTo>
                  <a:pt x="285480" y="2333218"/>
                </a:lnTo>
                <a:lnTo>
                  <a:pt x="249852" y="2289313"/>
                </a:lnTo>
                <a:lnTo>
                  <a:pt x="228878" y="2332158"/>
                </a:lnTo>
                <a:lnTo>
                  <a:pt x="255378" y="2391871"/>
                </a:lnTo>
                <a:lnTo>
                  <a:pt x="253742" y="2414263"/>
                </a:lnTo>
                <a:lnTo>
                  <a:pt x="269887" y="2456706"/>
                </a:lnTo>
                <a:lnTo>
                  <a:pt x="305229" y="2510232"/>
                </a:lnTo>
                <a:lnTo>
                  <a:pt x="361260" y="2530535"/>
                </a:lnTo>
                <a:lnTo>
                  <a:pt x="368896" y="2559032"/>
                </a:lnTo>
                <a:lnTo>
                  <a:pt x="448436" y="2620759"/>
                </a:lnTo>
                <a:lnTo>
                  <a:pt x="432789" y="2647860"/>
                </a:lnTo>
                <a:lnTo>
                  <a:pt x="403859" y="2643203"/>
                </a:lnTo>
                <a:lnTo>
                  <a:pt x="388131" y="2652190"/>
                </a:lnTo>
                <a:lnTo>
                  <a:pt x="384061" y="2676188"/>
                </a:lnTo>
                <a:lnTo>
                  <a:pt x="365009" y="2687020"/>
                </a:lnTo>
                <a:lnTo>
                  <a:pt x="345393" y="2823995"/>
                </a:lnTo>
                <a:lnTo>
                  <a:pt x="308179" y="2845420"/>
                </a:lnTo>
                <a:lnTo>
                  <a:pt x="282002" y="2858161"/>
                </a:lnTo>
                <a:lnTo>
                  <a:pt x="267577" y="2864889"/>
                </a:lnTo>
                <a:lnTo>
                  <a:pt x="265255" y="2859785"/>
                </a:lnTo>
                <a:lnTo>
                  <a:pt x="260372" y="2848685"/>
                </a:lnTo>
                <a:lnTo>
                  <a:pt x="247026" y="2813127"/>
                </a:lnTo>
                <a:lnTo>
                  <a:pt x="227604" y="2762017"/>
                </a:lnTo>
                <a:lnTo>
                  <a:pt x="232990" y="2696623"/>
                </a:lnTo>
                <a:lnTo>
                  <a:pt x="196966" y="2669051"/>
                </a:lnTo>
                <a:lnTo>
                  <a:pt x="129622" y="2574467"/>
                </a:lnTo>
                <a:lnTo>
                  <a:pt x="44806" y="2571422"/>
                </a:lnTo>
                <a:lnTo>
                  <a:pt x="27101" y="2516034"/>
                </a:lnTo>
                <a:lnTo>
                  <a:pt x="14028" y="2509992"/>
                </a:lnTo>
                <a:lnTo>
                  <a:pt x="4103" y="2505015"/>
                </a:lnTo>
                <a:lnTo>
                  <a:pt x="0" y="2500388"/>
                </a:lnTo>
                <a:lnTo>
                  <a:pt x="3307" y="2484230"/>
                </a:lnTo>
                <a:lnTo>
                  <a:pt x="10159" y="2452805"/>
                </a:lnTo>
                <a:lnTo>
                  <a:pt x="18776" y="2406590"/>
                </a:lnTo>
                <a:lnTo>
                  <a:pt x="15082" y="2346493"/>
                </a:lnTo>
                <a:lnTo>
                  <a:pt x="48534" y="2207719"/>
                </a:lnTo>
                <a:lnTo>
                  <a:pt x="180246" y="2139975"/>
                </a:lnTo>
                <a:lnTo>
                  <a:pt x="197957" y="2049326"/>
                </a:lnTo>
                <a:lnTo>
                  <a:pt x="244222" y="2047429"/>
                </a:lnTo>
                <a:lnTo>
                  <a:pt x="259332" y="2068196"/>
                </a:lnTo>
                <a:lnTo>
                  <a:pt x="397473" y="2063634"/>
                </a:lnTo>
                <a:lnTo>
                  <a:pt x="425176" y="2035212"/>
                </a:lnTo>
                <a:lnTo>
                  <a:pt x="444752" y="2015650"/>
                </a:lnTo>
                <a:lnTo>
                  <a:pt x="450032" y="2010417"/>
                </a:lnTo>
                <a:lnTo>
                  <a:pt x="451098" y="2007268"/>
                </a:lnTo>
                <a:lnTo>
                  <a:pt x="450382" y="2004596"/>
                </a:lnTo>
                <a:lnTo>
                  <a:pt x="451558" y="1994736"/>
                </a:lnTo>
                <a:lnTo>
                  <a:pt x="456868" y="1964679"/>
                </a:lnTo>
                <a:lnTo>
                  <a:pt x="466200" y="1921136"/>
                </a:lnTo>
                <a:lnTo>
                  <a:pt x="499072" y="1894193"/>
                </a:lnTo>
                <a:lnTo>
                  <a:pt x="510928" y="1774569"/>
                </a:lnTo>
                <a:lnTo>
                  <a:pt x="556507" y="1745175"/>
                </a:lnTo>
                <a:lnTo>
                  <a:pt x="551973" y="1728255"/>
                </a:lnTo>
                <a:lnTo>
                  <a:pt x="561165" y="1716247"/>
                </a:lnTo>
                <a:lnTo>
                  <a:pt x="599198" y="1583883"/>
                </a:lnTo>
                <a:lnTo>
                  <a:pt x="615481" y="1541340"/>
                </a:lnTo>
                <a:lnTo>
                  <a:pt x="659487" y="1538139"/>
                </a:lnTo>
                <a:lnTo>
                  <a:pt x="669966" y="1509560"/>
                </a:lnTo>
                <a:lnTo>
                  <a:pt x="741214" y="1490469"/>
                </a:lnTo>
                <a:lnTo>
                  <a:pt x="745203" y="1448358"/>
                </a:lnTo>
                <a:lnTo>
                  <a:pt x="707747" y="1415442"/>
                </a:lnTo>
                <a:lnTo>
                  <a:pt x="673776" y="1416909"/>
                </a:lnTo>
                <a:lnTo>
                  <a:pt x="664615" y="1404092"/>
                </a:lnTo>
                <a:lnTo>
                  <a:pt x="695910" y="1349891"/>
                </a:lnTo>
                <a:lnTo>
                  <a:pt x="875173" y="1263678"/>
                </a:lnTo>
                <a:lnTo>
                  <a:pt x="952635" y="1175154"/>
                </a:lnTo>
                <a:lnTo>
                  <a:pt x="1001431" y="1204077"/>
                </a:lnTo>
                <a:lnTo>
                  <a:pt x="1031281" y="1183670"/>
                </a:lnTo>
                <a:lnTo>
                  <a:pt x="1071997" y="1210940"/>
                </a:lnTo>
                <a:lnTo>
                  <a:pt x="1093018" y="1157583"/>
                </a:lnTo>
                <a:lnTo>
                  <a:pt x="1069765" y="1131361"/>
                </a:lnTo>
                <a:lnTo>
                  <a:pt x="1076631" y="1060799"/>
                </a:lnTo>
                <a:lnTo>
                  <a:pt x="1049529" y="1045153"/>
                </a:lnTo>
                <a:lnTo>
                  <a:pt x="1028407" y="1012634"/>
                </a:lnTo>
                <a:lnTo>
                  <a:pt x="1071791" y="985737"/>
                </a:lnTo>
                <a:lnTo>
                  <a:pt x="1092190" y="908685"/>
                </a:lnTo>
                <a:lnTo>
                  <a:pt x="1078989" y="895041"/>
                </a:lnTo>
                <a:lnTo>
                  <a:pt x="1081405" y="879122"/>
                </a:lnTo>
                <a:lnTo>
                  <a:pt x="1111145" y="865427"/>
                </a:lnTo>
                <a:lnTo>
                  <a:pt x="1145243" y="871562"/>
                </a:lnTo>
                <a:lnTo>
                  <a:pt x="1273491" y="837198"/>
                </a:lnTo>
                <a:lnTo>
                  <a:pt x="1195194" y="822861"/>
                </a:lnTo>
                <a:lnTo>
                  <a:pt x="1162242" y="831691"/>
                </a:lnTo>
                <a:lnTo>
                  <a:pt x="1144890" y="823932"/>
                </a:lnTo>
                <a:lnTo>
                  <a:pt x="1093870" y="822331"/>
                </a:lnTo>
                <a:lnTo>
                  <a:pt x="1029918" y="783153"/>
                </a:lnTo>
                <a:lnTo>
                  <a:pt x="1005492" y="820241"/>
                </a:lnTo>
                <a:lnTo>
                  <a:pt x="892236" y="775184"/>
                </a:lnTo>
                <a:lnTo>
                  <a:pt x="859996" y="733235"/>
                </a:lnTo>
                <a:lnTo>
                  <a:pt x="885918" y="705290"/>
                </a:lnTo>
                <a:lnTo>
                  <a:pt x="908438" y="714528"/>
                </a:lnTo>
                <a:lnTo>
                  <a:pt x="931594" y="708323"/>
                </a:lnTo>
                <a:lnTo>
                  <a:pt x="976551" y="655234"/>
                </a:lnTo>
                <a:lnTo>
                  <a:pt x="971953" y="634513"/>
                </a:lnTo>
                <a:lnTo>
                  <a:pt x="969439" y="618006"/>
                </a:lnTo>
                <a:lnTo>
                  <a:pt x="968182" y="609752"/>
                </a:lnTo>
                <a:lnTo>
                  <a:pt x="970616" y="608146"/>
                </a:lnTo>
                <a:lnTo>
                  <a:pt x="976850" y="606476"/>
                </a:lnTo>
                <a:lnTo>
                  <a:pt x="996856" y="599206"/>
                </a:lnTo>
                <a:lnTo>
                  <a:pt x="1025356" y="591569"/>
                </a:lnTo>
                <a:lnTo>
                  <a:pt x="1049658" y="600330"/>
                </a:lnTo>
                <a:lnTo>
                  <a:pt x="1072034" y="587652"/>
                </a:lnTo>
                <a:lnTo>
                  <a:pt x="1067070" y="558439"/>
                </a:lnTo>
                <a:lnTo>
                  <a:pt x="1111677" y="511171"/>
                </a:lnTo>
                <a:lnTo>
                  <a:pt x="1209392" y="523167"/>
                </a:lnTo>
                <a:lnTo>
                  <a:pt x="1198415" y="482202"/>
                </a:lnTo>
                <a:lnTo>
                  <a:pt x="1157064" y="470375"/>
                </a:lnTo>
                <a:lnTo>
                  <a:pt x="1148504" y="413490"/>
                </a:lnTo>
                <a:lnTo>
                  <a:pt x="1149885" y="375896"/>
                </a:lnTo>
                <a:lnTo>
                  <a:pt x="1136475" y="336537"/>
                </a:lnTo>
                <a:lnTo>
                  <a:pt x="1165465" y="291544"/>
                </a:lnTo>
                <a:lnTo>
                  <a:pt x="1176472" y="307685"/>
                </a:lnTo>
                <a:lnTo>
                  <a:pt x="1272231" y="323069"/>
                </a:lnTo>
                <a:lnTo>
                  <a:pt x="1360750" y="293624"/>
                </a:lnTo>
                <a:lnTo>
                  <a:pt x="1376465" y="323774"/>
                </a:lnTo>
                <a:lnTo>
                  <a:pt x="1456223" y="318629"/>
                </a:lnTo>
                <a:lnTo>
                  <a:pt x="1498367" y="297792"/>
                </a:lnTo>
                <a:lnTo>
                  <a:pt x="1493880" y="270360"/>
                </a:lnTo>
                <a:lnTo>
                  <a:pt x="1388896" y="238358"/>
                </a:lnTo>
                <a:lnTo>
                  <a:pt x="1366167" y="203405"/>
                </a:lnTo>
                <a:lnTo>
                  <a:pt x="1328331" y="201135"/>
                </a:lnTo>
                <a:lnTo>
                  <a:pt x="1277388" y="164198"/>
                </a:lnTo>
                <a:lnTo>
                  <a:pt x="1256551" y="122057"/>
                </a:lnTo>
                <a:lnTo>
                  <a:pt x="1228734" y="103739"/>
                </a:lnTo>
                <a:lnTo>
                  <a:pt x="1196665" y="5430"/>
                </a:lnTo>
                <a:lnTo>
                  <a:pt x="1236346" y="11024"/>
                </a:lnTo>
                <a:lnTo>
                  <a:pt x="1247208" y="5250"/>
                </a:lnTo>
                <a:lnTo>
                  <a:pt x="1266801" y="0"/>
                </a:lnTo>
                <a:close/>
              </a:path>
            </a:pathLst>
          </a:custGeom>
          <a:solidFill>
            <a:srgbClr val="00CC00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22CAABA2-ABD0-71FA-8C4F-51FFEBB6128A}"/>
              </a:ext>
            </a:extLst>
          </p:cNvPr>
          <p:cNvSpPr txBox="1"/>
          <p:nvPr/>
        </p:nvSpPr>
        <p:spPr>
          <a:xfrm>
            <a:off x="5648519" y="4973794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②淡路島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321CBCEE-8A9E-3F4A-C23E-1FBD5B6CE5C9}"/>
              </a:ext>
            </a:extLst>
          </p:cNvPr>
          <p:cNvSpPr txBox="1"/>
          <p:nvPr/>
        </p:nvSpPr>
        <p:spPr>
          <a:xfrm>
            <a:off x="1795259" y="4973794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①奄美大島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8B6D643D-E121-0FE4-4CC1-DCC281A384F3}"/>
              </a:ext>
            </a:extLst>
          </p:cNvPr>
          <p:cNvSpPr txBox="1"/>
          <p:nvPr/>
        </p:nvSpPr>
        <p:spPr>
          <a:xfrm>
            <a:off x="9066330" y="4973794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FF0000"/>
                </a:solidFill>
                <a:latin typeface="+mj-ea"/>
                <a:ea typeface="+mj-ea"/>
              </a:rPr>
              <a:t>③琵琶湖</a:t>
            </a:r>
            <a:endParaRPr kumimoji="1" lang="ja-JP" altLang="en-US" sz="32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17" name="Freeform 10">
            <a:extLst>
              <a:ext uri="{FF2B5EF4-FFF2-40B4-BE49-F238E27FC236}">
                <a16:creationId xmlns:a16="http://schemas.microsoft.com/office/drawing/2014/main" id="{3D9D3FB1-3271-0889-0E0C-80E59109B42F}"/>
              </a:ext>
            </a:extLst>
          </p:cNvPr>
          <p:cNvSpPr>
            <a:spLocks/>
          </p:cNvSpPr>
          <p:nvPr/>
        </p:nvSpPr>
        <p:spPr bwMode="auto">
          <a:xfrm>
            <a:off x="8297138" y="2153309"/>
            <a:ext cx="2284000" cy="3605136"/>
          </a:xfrm>
          <a:custGeom>
            <a:avLst/>
            <a:gdLst>
              <a:gd name="T0" fmla="*/ 895 w 1226"/>
              <a:gd name="T1" fmla="*/ 0 h 1933"/>
              <a:gd name="T2" fmla="*/ 883 w 1226"/>
              <a:gd name="T3" fmla="*/ 7 h 1933"/>
              <a:gd name="T4" fmla="*/ 886 w 1226"/>
              <a:gd name="T5" fmla="*/ 50 h 1933"/>
              <a:gd name="T6" fmla="*/ 883 w 1226"/>
              <a:gd name="T7" fmla="*/ 65 h 1933"/>
              <a:gd name="T8" fmla="*/ 845 w 1226"/>
              <a:gd name="T9" fmla="*/ 142 h 1933"/>
              <a:gd name="T10" fmla="*/ 848 w 1226"/>
              <a:gd name="T11" fmla="*/ 171 h 1933"/>
              <a:gd name="T12" fmla="*/ 849 w 1226"/>
              <a:gd name="T13" fmla="*/ 175 h 1933"/>
              <a:gd name="T14" fmla="*/ 875 w 1226"/>
              <a:gd name="T15" fmla="*/ 202 h 1933"/>
              <a:gd name="T16" fmla="*/ 825 w 1226"/>
              <a:gd name="T17" fmla="*/ 246 h 1933"/>
              <a:gd name="T18" fmla="*/ 830 w 1226"/>
              <a:gd name="T19" fmla="*/ 211 h 1933"/>
              <a:gd name="T20" fmla="*/ 833 w 1226"/>
              <a:gd name="T21" fmla="*/ 201 h 1933"/>
              <a:gd name="T22" fmla="*/ 780 w 1226"/>
              <a:gd name="T23" fmla="*/ 189 h 1933"/>
              <a:gd name="T24" fmla="*/ 765 w 1226"/>
              <a:gd name="T25" fmla="*/ 146 h 1933"/>
              <a:gd name="T26" fmla="*/ 799 w 1226"/>
              <a:gd name="T27" fmla="*/ 115 h 1933"/>
              <a:gd name="T28" fmla="*/ 796 w 1226"/>
              <a:gd name="T29" fmla="*/ 114 h 1933"/>
              <a:gd name="T30" fmla="*/ 758 w 1226"/>
              <a:gd name="T31" fmla="*/ 97 h 1933"/>
              <a:gd name="T32" fmla="*/ 674 w 1226"/>
              <a:gd name="T33" fmla="*/ 233 h 1933"/>
              <a:gd name="T34" fmla="*/ 583 w 1226"/>
              <a:gd name="T35" fmla="*/ 228 h 1933"/>
              <a:gd name="T36" fmla="*/ 542 w 1226"/>
              <a:gd name="T37" fmla="*/ 329 h 1933"/>
              <a:gd name="T38" fmla="*/ 503 w 1226"/>
              <a:gd name="T39" fmla="*/ 454 h 1933"/>
              <a:gd name="T40" fmla="*/ 561 w 1226"/>
              <a:gd name="T41" fmla="*/ 544 h 1933"/>
              <a:gd name="T42" fmla="*/ 637 w 1226"/>
              <a:gd name="T43" fmla="*/ 679 h 1933"/>
              <a:gd name="T44" fmla="*/ 637 w 1226"/>
              <a:gd name="T45" fmla="*/ 713 h 1933"/>
              <a:gd name="T46" fmla="*/ 637 w 1226"/>
              <a:gd name="T47" fmla="*/ 719 h 1933"/>
              <a:gd name="T48" fmla="*/ 599 w 1226"/>
              <a:gd name="T49" fmla="*/ 710 h 1933"/>
              <a:gd name="T50" fmla="*/ 449 w 1226"/>
              <a:gd name="T51" fmla="*/ 802 h 1933"/>
              <a:gd name="T52" fmla="*/ 333 w 1226"/>
              <a:gd name="T53" fmla="*/ 931 h 1933"/>
              <a:gd name="T54" fmla="*/ 221 w 1226"/>
              <a:gd name="T55" fmla="*/ 1108 h 1933"/>
              <a:gd name="T56" fmla="*/ 175 w 1226"/>
              <a:gd name="T57" fmla="*/ 1266 h 1933"/>
              <a:gd name="T58" fmla="*/ 196 w 1226"/>
              <a:gd name="T59" fmla="*/ 1410 h 1933"/>
              <a:gd name="T60" fmla="*/ 124 w 1226"/>
              <a:gd name="T61" fmla="*/ 1530 h 1933"/>
              <a:gd name="T62" fmla="*/ 32 w 1226"/>
              <a:gd name="T63" fmla="*/ 1675 h 1933"/>
              <a:gd name="T64" fmla="*/ 15 w 1226"/>
              <a:gd name="T65" fmla="*/ 1770 h 1933"/>
              <a:gd name="T66" fmla="*/ 75 w 1226"/>
              <a:gd name="T67" fmla="*/ 1845 h 1933"/>
              <a:gd name="T68" fmla="*/ 138 w 1226"/>
              <a:gd name="T69" fmla="*/ 1879 h 1933"/>
              <a:gd name="T70" fmla="*/ 147 w 1226"/>
              <a:gd name="T71" fmla="*/ 1807 h 1933"/>
              <a:gd name="T72" fmla="*/ 158 w 1226"/>
              <a:gd name="T73" fmla="*/ 1692 h 1933"/>
              <a:gd name="T74" fmla="*/ 208 w 1226"/>
              <a:gd name="T75" fmla="*/ 1644 h 1933"/>
              <a:gd name="T76" fmla="*/ 246 w 1226"/>
              <a:gd name="T77" fmla="*/ 1603 h 1933"/>
              <a:gd name="T78" fmla="*/ 252 w 1226"/>
              <a:gd name="T79" fmla="*/ 1506 h 1933"/>
              <a:gd name="T80" fmla="*/ 308 w 1226"/>
              <a:gd name="T81" fmla="*/ 1431 h 1933"/>
              <a:gd name="T82" fmla="*/ 361 w 1226"/>
              <a:gd name="T83" fmla="*/ 1347 h 1933"/>
              <a:gd name="T84" fmla="*/ 530 w 1226"/>
              <a:gd name="T85" fmla="*/ 1345 h 1933"/>
              <a:gd name="T86" fmla="*/ 594 w 1226"/>
              <a:gd name="T87" fmla="*/ 1301 h 1933"/>
              <a:gd name="T88" fmla="*/ 594 w 1226"/>
              <a:gd name="T89" fmla="*/ 1220 h 1933"/>
              <a:gd name="T90" fmla="*/ 678 w 1226"/>
              <a:gd name="T91" fmla="*/ 1167 h 1933"/>
              <a:gd name="T92" fmla="*/ 674 w 1226"/>
              <a:gd name="T93" fmla="*/ 1126 h 1933"/>
              <a:gd name="T94" fmla="*/ 734 w 1226"/>
              <a:gd name="T95" fmla="*/ 1090 h 1933"/>
              <a:gd name="T96" fmla="*/ 1021 w 1226"/>
              <a:gd name="T97" fmla="*/ 940 h 1933"/>
              <a:gd name="T98" fmla="*/ 1174 w 1226"/>
              <a:gd name="T99" fmla="*/ 802 h 1933"/>
              <a:gd name="T100" fmla="*/ 1204 w 1226"/>
              <a:gd name="T101" fmla="*/ 668 h 1933"/>
              <a:gd name="T102" fmla="*/ 1208 w 1226"/>
              <a:gd name="T103" fmla="*/ 514 h 1933"/>
              <a:gd name="T104" fmla="*/ 1121 w 1226"/>
              <a:gd name="T105" fmla="*/ 458 h 1933"/>
              <a:gd name="T106" fmla="*/ 1045 w 1226"/>
              <a:gd name="T107" fmla="*/ 411 h 1933"/>
              <a:gd name="T108" fmla="*/ 965 w 1226"/>
              <a:gd name="T109" fmla="*/ 258 h 1933"/>
              <a:gd name="T110" fmla="*/ 998 w 1226"/>
              <a:gd name="T111" fmla="*/ 196 h 1933"/>
              <a:gd name="T112" fmla="*/ 970 w 1226"/>
              <a:gd name="T113" fmla="*/ 124 h 1933"/>
              <a:gd name="T114" fmla="*/ 930 w 1226"/>
              <a:gd name="T115" fmla="*/ 46 h 1933"/>
              <a:gd name="T116" fmla="*/ 906 w 1226"/>
              <a:gd name="T117" fmla="*/ 18 h 1933"/>
              <a:gd name="T118" fmla="*/ 899 w 1226"/>
              <a:gd name="T119" fmla="*/ 0 h 19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26" h="1933">
                <a:moveTo>
                  <a:pt x="899" y="0"/>
                </a:moveTo>
                <a:lnTo>
                  <a:pt x="899" y="0"/>
                </a:lnTo>
                <a:lnTo>
                  <a:pt x="895" y="0"/>
                </a:lnTo>
                <a:lnTo>
                  <a:pt x="889" y="2"/>
                </a:lnTo>
                <a:lnTo>
                  <a:pt x="884" y="5"/>
                </a:lnTo>
                <a:lnTo>
                  <a:pt x="883" y="7"/>
                </a:lnTo>
                <a:lnTo>
                  <a:pt x="883" y="9"/>
                </a:lnTo>
                <a:lnTo>
                  <a:pt x="883" y="9"/>
                </a:lnTo>
                <a:lnTo>
                  <a:pt x="886" y="50"/>
                </a:lnTo>
                <a:lnTo>
                  <a:pt x="886" y="50"/>
                </a:lnTo>
                <a:lnTo>
                  <a:pt x="886" y="56"/>
                </a:lnTo>
                <a:lnTo>
                  <a:pt x="883" y="65"/>
                </a:lnTo>
                <a:lnTo>
                  <a:pt x="880" y="74"/>
                </a:lnTo>
                <a:lnTo>
                  <a:pt x="880" y="84"/>
                </a:lnTo>
                <a:lnTo>
                  <a:pt x="845" y="142"/>
                </a:lnTo>
                <a:lnTo>
                  <a:pt x="845" y="142"/>
                </a:lnTo>
                <a:lnTo>
                  <a:pt x="846" y="159"/>
                </a:lnTo>
                <a:lnTo>
                  <a:pt x="848" y="171"/>
                </a:lnTo>
                <a:lnTo>
                  <a:pt x="849" y="175"/>
                </a:lnTo>
                <a:lnTo>
                  <a:pt x="849" y="175"/>
                </a:lnTo>
                <a:lnTo>
                  <a:pt x="849" y="175"/>
                </a:lnTo>
                <a:lnTo>
                  <a:pt x="867" y="178"/>
                </a:lnTo>
                <a:lnTo>
                  <a:pt x="883" y="180"/>
                </a:lnTo>
                <a:lnTo>
                  <a:pt x="875" y="202"/>
                </a:lnTo>
                <a:lnTo>
                  <a:pt x="852" y="256"/>
                </a:lnTo>
                <a:lnTo>
                  <a:pt x="825" y="246"/>
                </a:lnTo>
                <a:lnTo>
                  <a:pt x="825" y="246"/>
                </a:lnTo>
                <a:lnTo>
                  <a:pt x="828" y="220"/>
                </a:lnTo>
                <a:lnTo>
                  <a:pt x="828" y="220"/>
                </a:lnTo>
                <a:lnTo>
                  <a:pt x="830" y="211"/>
                </a:lnTo>
                <a:lnTo>
                  <a:pt x="833" y="205"/>
                </a:lnTo>
                <a:lnTo>
                  <a:pt x="833" y="201"/>
                </a:lnTo>
                <a:lnTo>
                  <a:pt x="833" y="201"/>
                </a:lnTo>
                <a:lnTo>
                  <a:pt x="830" y="201"/>
                </a:lnTo>
                <a:lnTo>
                  <a:pt x="789" y="201"/>
                </a:lnTo>
                <a:lnTo>
                  <a:pt x="780" y="189"/>
                </a:lnTo>
                <a:lnTo>
                  <a:pt x="780" y="180"/>
                </a:lnTo>
                <a:lnTo>
                  <a:pt x="765" y="159"/>
                </a:lnTo>
                <a:lnTo>
                  <a:pt x="765" y="146"/>
                </a:lnTo>
                <a:lnTo>
                  <a:pt x="802" y="139"/>
                </a:lnTo>
                <a:lnTo>
                  <a:pt x="802" y="139"/>
                </a:lnTo>
                <a:lnTo>
                  <a:pt x="799" y="115"/>
                </a:lnTo>
                <a:lnTo>
                  <a:pt x="799" y="115"/>
                </a:lnTo>
                <a:lnTo>
                  <a:pt x="799" y="114"/>
                </a:lnTo>
                <a:lnTo>
                  <a:pt x="796" y="114"/>
                </a:lnTo>
                <a:lnTo>
                  <a:pt x="787" y="112"/>
                </a:lnTo>
                <a:lnTo>
                  <a:pt x="775" y="111"/>
                </a:lnTo>
                <a:lnTo>
                  <a:pt x="758" y="97"/>
                </a:lnTo>
                <a:lnTo>
                  <a:pt x="739" y="106"/>
                </a:lnTo>
                <a:lnTo>
                  <a:pt x="715" y="209"/>
                </a:lnTo>
                <a:lnTo>
                  <a:pt x="674" y="233"/>
                </a:lnTo>
                <a:lnTo>
                  <a:pt x="643" y="180"/>
                </a:lnTo>
                <a:lnTo>
                  <a:pt x="599" y="192"/>
                </a:lnTo>
                <a:lnTo>
                  <a:pt x="583" y="228"/>
                </a:lnTo>
                <a:lnTo>
                  <a:pt x="544" y="254"/>
                </a:lnTo>
                <a:lnTo>
                  <a:pt x="525" y="289"/>
                </a:lnTo>
                <a:lnTo>
                  <a:pt x="542" y="329"/>
                </a:lnTo>
                <a:lnTo>
                  <a:pt x="542" y="379"/>
                </a:lnTo>
                <a:lnTo>
                  <a:pt x="516" y="404"/>
                </a:lnTo>
                <a:lnTo>
                  <a:pt x="503" y="454"/>
                </a:lnTo>
                <a:lnTo>
                  <a:pt x="508" y="482"/>
                </a:lnTo>
                <a:lnTo>
                  <a:pt x="537" y="498"/>
                </a:lnTo>
                <a:lnTo>
                  <a:pt x="561" y="544"/>
                </a:lnTo>
                <a:lnTo>
                  <a:pt x="606" y="567"/>
                </a:lnTo>
                <a:lnTo>
                  <a:pt x="617" y="654"/>
                </a:lnTo>
                <a:lnTo>
                  <a:pt x="637" y="679"/>
                </a:lnTo>
                <a:lnTo>
                  <a:pt x="637" y="679"/>
                </a:lnTo>
                <a:lnTo>
                  <a:pt x="637" y="699"/>
                </a:lnTo>
                <a:lnTo>
                  <a:pt x="637" y="713"/>
                </a:lnTo>
                <a:lnTo>
                  <a:pt x="637" y="718"/>
                </a:lnTo>
                <a:lnTo>
                  <a:pt x="637" y="719"/>
                </a:lnTo>
                <a:lnTo>
                  <a:pt x="637" y="719"/>
                </a:lnTo>
                <a:lnTo>
                  <a:pt x="630" y="718"/>
                </a:lnTo>
                <a:lnTo>
                  <a:pt x="617" y="715"/>
                </a:lnTo>
                <a:lnTo>
                  <a:pt x="599" y="710"/>
                </a:lnTo>
                <a:lnTo>
                  <a:pt x="530" y="769"/>
                </a:lnTo>
                <a:lnTo>
                  <a:pt x="496" y="762"/>
                </a:lnTo>
                <a:lnTo>
                  <a:pt x="449" y="802"/>
                </a:lnTo>
                <a:lnTo>
                  <a:pt x="458" y="837"/>
                </a:lnTo>
                <a:lnTo>
                  <a:pt x="456" y="861"/>
                </a:lnTo>
                <a:lnTo>
                  <a:pt x="333" y="931"/>
                </a:lnTo>
                <a:lnTo>
                  <a:pt x="291" y="1026"/>
                </a:lnTo>
                <a:lnTo>
                  <a:pt x="224" y="1086"/>
                </a:lnTo>
                <a:lnTo>
                  <a:pt x="221" y="1108"/>
                </a:lnTo>
                <a:lnTo>
                  <a:pt x="187" y="1123"/>
                </a:lnTo>
                <a:lnTo>
                  <a:pt x="155" y="1210"/>
                </a:lnTo>
                <a:lnTo>
                  <a:pt x="175" y="1266"/>
                </a:lnTo>
                <a:lnTo>
                  <a:pt x="215" y="1301"/>
                </a:lnTo>
                <a:lnTo>
                  <a:pt x="174" y="1360"/>
                </a:lnTo>
                <a:lnTo>
                  <a:pt x="196" y="1410"/>
                </a:lnTo>
                <a:lnTo>
                  <a:pt x="160" y="1479"/>
                </a:lnTo>
                <a:lnTo>
                  <a:pt x="125" y="1485"/>
                </a:lnTo>
                <a:lnTo>
                  <a:pt x="124" y="1530"/>
                </a:lnTo>
                <a:lnTo>
                  <a:pt x="62" y="1613"/>
                </a:lnTo>
                <a:lnTo>
                  <a:pt x="46" y="1658"/>
                </a:lnTo>
                <a:lnTo>
                  <a:pt x="32" y="1675"/>
                </a:lnTo>
                <a:lnTo>
                  <a:pt x="32" y="1705"/>
                </a:lnTo>
                <a:lnTo>
                  <a:pt x="12" y="1727"/>
                </a:lnTo>
                <a:lnTo>
                  <a:pt x="15" y="1770"/>
                </a:lnTo>
                <a:lnTo>
                  <a:pt x="0" y="1783"/>
                </a:lnTo>
                <a:lnTo>
                  <a:pt x="30" y="1840"/>
                </a:lnTo>
                <a:lnTo>
                  <a:pt x="75" y="1845"/>
                </a:lnTo>
                <a:lnTo>
                  <a:pt x="97" y="1902"/>
                </a:lnTo>
                <a:lnTo>
                  <a:pt x="125" y="1933"/>
                </a:lnTo>
                <a:lnTo>
                  <a:pt x="138" y="1879"/>
                </a:lnTo>
                <a:lnTo>
                  <a:pt x="133" y="1864"/>
                </a:lnTo>
                <a:lnTo>
                  <a:pt x="152" y="1820"/>
                </a:lnTo>
                <a:lnTo>
                  <a:pt x="147" y="1807"/>
                </a:lnTo>
                <a:lnTo>
                  <a:pt x="152" y="1777"/>
                </a:lnTo>
                <a:lnTo>
                  <a:pt x="130" y="1740"/>
                </a:lnTo>
                <a:lnTo>
                  <a:pt x="158" y="1692"/>
                </a:lnTo>
                <a:lnTo>
                  <a:pt x="196" y="1655"/>
                </a:lnTo>
                <a:lnTo>
                  <a:pt x="196" y="1636"/>
                </a:lnTo>
                <a:lnTo>
                  <a:pt x="208" y="1644"/>
                </a:lnTo>
                <a:lnTo>
                  <a:pt x="225" y="1640"/>
                </a:lnTo>
                <a:lnTo>
                  <a:pt x="205" y="1597"/>
                </a:lnTo>
                <a:lnTo>
                  <a:pt x="246" y="1603"/>
                </a:lnTo>
                <a:lnTo>
                  <a:pt x="250" y="1559"/>
                </a:lnTo>
                <a:lnTo>
                  <a:pt x="234" y="1547"/>
                </a:lnTo>
                <a:lnTo>
                  <a:pt x="252" y="1506"/>
                </a:lnTo>
                <a:lnTo>
                  <a:pt x="230" y="1431"/>
                </a:lnTo>
                <a:lnTo>
                  <a:pt x="256" y="1407"/>
                </a:lnTo>
                <a:lnTo>
                  <a:pt x="308" y="1431"/>
                </a:lnTo>
                <a:lnTo>
                  <a:pt x="343" y="1392"/>
                </a:lnTo>
                <a:lnTo>
                  <a:pt x="343" y="1375"/>
                </a:lnTo>
                <a:lnTo>
                  <a:pt x="361" y="1347"/>
                </a:lnTo>
                <a:lnTo>
                  <a:pt x="428" y="1375"/>
                </a:lnTo>
                <a:lnTo>
                  <a:pt x="462" y="1334"/>
                </a:lnTo>
                <a:lnTo>
                  <a:pt x="530" y="1345"/>
                </a:lnTo>
                <a:lnTo>
                  <a:pt x="553" y="1357"/>
                </a:lnTo>
                <a:lnTo>
                  <a:pt x="587" y="1338"/>
                </a:lnTo>
                <a:lnTo>
                  <a:pt x="594" y="1301"/>
                </a:lnTo>
                <a:lnTo>
                  <a:pt x="574" y="1288"/>
                </a:lnTo>
                <a:lnTo>
                  <a:pt x="574" y="1242"/>
                </a:lnTo>
                <a:lnTo>
                  <a:pt x="594" y="1220"/>
                </a:lnTo>
                <a:lnTo>
                  <a:pt x="612" y="1176"/>
                </a:lnTo>
                <a:lnTo>
                  <a:pt x="658" y="1176"/>
                </a:lnTo>
                <a:lnTo>
                  <a:pt x="678" y="1167"/>
                </a:lnTo>
                <a:lnTo>
                  <a:pt x="678" y="1154"/>
                </a:lnTo>
                <a:lnTo>
                  <a:pt x="656" y="1145"/>
                </a:lnTo>
                <a:lnTo>
                  <a:pt x="674" y="1126"/>
                </a:lnTo>
                <a:lnTo>
                  <a:pt x="693" y="1136"/>
                </a:lnTo>
                <a:lnTo>
                  <a:pt x="734" y="1127"/>
                </a:lnTo>
                <a:lnTo>
                  <a:pt x="734" y="1090"/>
                </a:lnTo>
                <a:lnTo>
                  <a:pt x="861" y="1045"/>
                </a:lnTo>
                <a:lnTo>
                  <a:pt x="871" y="1030"/>
                </a:lnTo>
                <a:lnTo>
                  <a:pt x="1021" y="940"/>
                </a:lnTo>
                <a:lnTo>
                  <a:pt x="1040" y="897"/>
                </a:lnTo>
                <a:lnTo>
                  <a:pt x="1079" y="884"/>
                </a:lnTo>
                <a:lnTo>
                  <a:pt x="1174" y="802"/>
                </a:lnTo>
                <a:lnTo>
                  <a:pt x="1161" y="778"/>
                </a:lnTo>
                <a:lnTo>
                  <a:pt x="1204" y="701"/>
                </a:lnTo>
                <a:lnTo>
                  <a:pt x="1204" y="668"/>
                </a:lnTo>
                <a:lnTo>
                  <a:pt x="1226" y="601"/>
                </a:lnTo>
                <a:lnTo>
                  <a:pt x="1224" y="536"/>
                </a:lnTo>
                <a:lnTo>
                  <a:pt x="1208" y="514"/>
                </a:lnTo>
                <a:lnTo>
                  <a:pt x="1184" y="514"/>
                </a:lnTo>
                <a:lnTo>
                  <a:pt x="1145" y="472"/>
                </a:lnTo>
                <a:lnTo>
                  <a:pt x="1121" y="458"/>
                </a:lnTo>
                <a:lnTo>
                  <a:pt x="1080" y="457"/>
                </a:lnTo>
                <a:lnTo>
                  <a:pt x="1049" y="461"/>
                </a:lnTo>
                <a:lnTo>
                  <a:pt x="1045" y="411"/>
                </a:lnTo>
                <a:lnTo>
                  <a:pt x="986" y="340"/>
                </a:lnTo>
                <a:lnTo>
                  <a:pt x="986" y="284"/>
                </a:lnTo>
                <a:lnTo>
                  <a:pt x="965" y="258"/>
                </a:lnTo>
                <a:lnTo>
                  <a:pt x="961" y="234"/>
                </a:lnTo>
                <a:lnTo>
                  <a:pt x="995" y="215"/>
                </a:lnTo>
                <a:lnTo>
                  <a:pt x="998" y="196"/>
                </a:lnTo>
                <a:lnTo>
                  <a:pt x="983" y="183"/>
                </a:lnTo>
                <a:lnTo>
                  <a:pt x="978" y="139"/>
                </a:lnTo>
                <a:lnTo>
                  <a:pt x="970" y="124"/>
                </a:lnTo>
                <a:lnTo>
                  <a:pt x="978" y="68"/>
                </a:lnTo>
                <a:lnTo>
                  <a:pt x="956" y="33"/>
                </a:lnTo>
                <a:lnTo>
                  <a:pt x="930" y="46"/>
                </a:lnTo>
                <a:lnTo>
                  <a:pt x="911" y="35"/>
                </a:lnTo>
                <a:lnTo>
                  <a:pt x="911" y="35"/>
                </a:lnTo>
                <a:lnTo>
                  <a:pt x="906" y="18"/>
                </a:lnTo>
                <a:lnTo>
                  <a:pt x="903" y="6"/>
                </a:lnTo>
                <a:lnTo>
                  <a:pt x="902" y="2"/>
                </a:lnTo>
                <a:lnTo>
                  <a:pt x="899" y="0"/>
                </a:lnTo>
                <a:lnTo>
                  <a:pt x="899" y="0"/>
                </a:lnTo>
                <a:close/>
              </a:path>
            </a:pathLst>
          </a:custGeom>
          <a:solidFill>
            <a:srgbClr val="00B0F0"/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840AC258-A782-9BDF-BBFE-16F3BDADF5F4}"/>
              </a:ext>
            </a:extLst>
          </p:cNvPr>
          <p:cNvSpPr txBox="1"/>
          <p:nvPr/>
        </p:nvSpPr>
        <p:spPr>
          <a:xfrm>
            <a:off x="3327471" y="6084295"/>
            <a:ext cx="51090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向きを変えるとわかるよね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20" name="円: 塗りつぶしなし 19">
            <a:extLst>
              <a:ext uri="{FF2B5EF4-FFF2-40B4-BE49-F238E27FC236}">
                <a16:creationId xmlns:a16="http://schemas.microsoft.com/office/drawing/2014/main" id="{B51440E5-4401-47EE-F005-244B5533732C}"/>
              </a:ext>
            </a:extLst>
          </p:cNvPr>
          <p:cNvSpPr/>
          <p:nvPr/>
        </p:nvSpPr>
        <p:spPr bwMode="auto">
          <a:xfrm>
            <a:off x="10191455" y="2389275"/>
            <a:ext cx="1280082" cy="1280082"/>
          </a:xfrm>
          <a:prstGeom prst="donut">
            <a:avLst>
              <a:gd name="adj" fmla="val 17551"/>
            </a:avLst>
          </a:prstGeom>
          <a:solidFill>
            <a:srgbClr val="FF0000">
              <a:alpha val="50196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フリーフォーム: 図形 20">
            <a:extLst>
              <a:ext uri="{FF2B5EF4-FFF2-40B4-BE49-F238E27FC236}">
                <a16:creationId xmlns:a16="http://schemas.microsoft.com/office/drawing/2014/main" id="{CD083C1A-BBBE-F5E5-2B1D-EB948B6E7D2A}"/>
              </a:ext>
            </a:extLst>
          </p:cNvPr>
          <p:cNvSpPr/>
          <p:nvPr/>
        </p:nvSpPr>
        <p:spPr bwMode="auto">
          <a:xfrm>
            <a:off x="932139" y="2530335"/>
            <a:ext cx="1093774" cy="1093774"/>
          </a:xfrm>
          <a:custGeom>
            <a:avLst/>
            <a:gdLst>
              <a:gd name="connsiteX0" fmla="*/ 183545 w 1093774"/>
              <a:gd name="connsiteY0" fmla="*/ 0 h 1093774"/>
              <a:gd name="connsiteX1" fmla="*/ 546887 w 1093774"/>
              <a:gd name="connsiteY1" fmla="*/ 363341 h 1093774"/>
              <a:gd name="connsiteX2" fmla="*/ 910229 w 1093774"/>
              <a:gd name="connsiteY2" fmla="*/ 0 h 1093774"/>
              <a:gd name="connsiteX3" fmla="*/ 1093774 w 1093774"/>
              <a:gd name="connsiteY3" fmla="*/ 183545 h 1093774"/>
              <a:gd name="connsiteX4" fmla="*/ 730433 w 1093774"/>
              <a:gd name="connsiteY4" fmla="*/ 546887 h 1093774"/>
              <a:gd name="connsiteX5" fmla="*/ 1093774 w 1093774"/>
              <a:gd name="connsiteY5" fmla="*/ 910229 h 1093774"/>
              <a:gd name="connsiteX6" fmla="*/ 910229 w 1093774"/>
              <a:gd name="connsiteY6" fmla="*/ 1093774 h 1093774"/>
              <a:gd name="connsiteX7" fmla="*/ 546887 w 1093774"/>
              <a:gd name="connsiteY7" fmla="*/ 730433 h 1093774"/>
              <a:gd name="connsiteX8" fmla="*/ 183545 w 1093774"/>
              <a:gd name="connsiteY8" fmla="*/ 1093774 h 1093774"/>
              <a:gd name="connsiteX9" fmla="*/ 0 w 1093774"/>
              <a:gd name="connsiteY9" fmla="*/ 910229 h 1093774"/>
              <a:gd name="connsiteX10" fmla="*/ 363341 w 1093774"/>
              <a:gd name="connsiteY10" fmla="*/ 546887 h 1093774"/>
              <a:gd name="connsiteX11" fmla="*/ 0 w 1093774"/>
              <a:gd name="connsiteY11" fmla="*/ 183545 h 1093774"/>
              <a:gd name="connsiteX12" fmla="*/ 183545 w 1093774"/>
              <a:gd name="connsiteY12" fmla="*/ 0 h 10937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093774" h="1093774">
                <a:moveTo>
                  <a:pt x="183545" y="0"/>
                </a:moveTo>
                <a:lnTo>
                  <a:pt x="546887" y="363341"/>
                </a:lnTo>
                <a:lnTo>
                  <a:pt x="910229" y="0"/>
                </a:lnTo>
                <a:lnTo>
                  <a:pt x="1093774" y="183545"/>
                </a:lnTo>
                <a:lnTo>
                  <a:pt x="730433" y="546887"/>
                </a:lnTo>
                <a:lnTo>
                  <a:pt x="1093774" y="910229"/>
                </a:lnTo>
                <a:lnTo>
                  <a:pt x="910229" y="1093774"/>
                </a:lnTo>
                <a:lnTo>
                  <a:pt x="546887" y="730433"/>
                </a:lnTo>
                <a:lnTo>
                  <a:pt x="183545" y="1093774"/>
                </a:lnTo>
                <a:lnTo>
                  <a:pt x="0" y="910229"/>
                </a:lnTo>
                <a:lnTo>
                  <a:pt x="363341" y="546887"/>
                </a:lnTo>
                <a:lnTo>
                  <a:pt x="0" y="183545"/>
                </a:lnTo>
                <a:lnTo>
                  <a:pt x="183545" y="0"/>
                </a:lnTo>
                <a:close/>
              </a:path>
            </a:pathLst>
          </a:custGeom>
          <a:solidFill>
            <a:srgbClr val="FF0000">
              <a:alpha val="50196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22" name="フリーフォーム: 図形 21">
            <a:extLst>
              <a:ext uri="{FF2B5EF4-FFF2-40B4-BE49-F238E27FC236}">
                <a16:creationId xmlns:a16="http://schemas.microsoft.com/office/drawing/2014/main" id="{08EDB623-72BB-4CE9-1C6A-8D517AE12856}"/>
              </a:ext>
            </a:extLst>
          </p:cNvPr>
          <p:cNvSpPr/>
          <p:nvPr/>
        </p:nvSpPr>
        <p:spPr bwMode="auto">
          <a:xfrm>
            <a:off x="4528123" y="2530335"/>
            <a:ext cx="1093774" cy="1093774"/>
          </a:xfrm>
          <a:custGeom>
            <a:avLst/>
            <a:gdLst>
              <a:gd name="connsiteX0" fmla="*/ 183545 w 1093774"/>
              <a:gd name="connsiteY0" fmla="*/ 0 h 1093774"/>
              <a:gd name="connsiteX1" fmla="*/ 546887 w 1093774"/>
              <a:gd name="connsiteY1" fmla="*/ 363341 h 1093774"/>
              <a:gd name="connsiteX2" fmla="*/ 910229 w 1093774"/>
              <a:gd name="connsiteY2" fmla="*/ 0 h 1093774"/>
              <a:gd name="connsiteX3" fmla="*/ 1093774 w 1093774"/>
              <a:gd name="connsiteY3" fmla="*/ 183545 h 1093774"/>
              <a:gd name="connsiteX4" fmla="*/ 730433 w 1093774"/>
              <a:gd name="connsiteY4" fmla="*/ 546887 h 1093774"/>
              <a:gd name="connsiteX5" fmla="*/ 1093774 w 1093774"/>
              <a:gd name="connsiteY5" fmla="*/ 910229 h 1093774"/>
              <a:gd name="connsiteX6" fmla="*/ 910229 w 1093774"/>
              <a:gd name="connsiteY6" fmla="*/ 1093774 h 1093774"/>
              <a:gd name="connsiteX7" fmla="*/ 546887 w 1093774"/>
              <a:gd name="connsiteY7" fmla="*/ 730433 h 1093774"/>
              <a:gd name="connsiteX8" fmla="*/ 183545 w 1093774"/>
              <a:gd name="connsiteY8" fmla="*/ 1093774 h 1093774"/>
              <a:gd name="connsiteX9" fmla="*/ 0 w 1093774"/>
              <a:gd name="connsiteY9" fmla="*/ 910229 h 1093774"/>
              <a:gd name="connsiteX10" fmla="*/ 363341 w 1093774"/>
              <a:gd name="connsiteY10" fmla="*/ 546887 h 1093774"/>
              <a:gd name="connsiteX11" fmla="*/ 0 w 1093774"/>
              <a:gd name="connsiteY11" fmla="*/ 183545 h 1093774"/>
              <a:gd name="connsiteX12" fmla="*/ 183545 w 1093774"/>
              <a:gd name="connsiteY12" fmla="*/ 0 h 10937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093774" h="1093774">
                <a:moveTo>
                  <a:pt x="183545" y="0"/>
                </a:moveTo>
                <a:lnTo>
                  <a:pt x="546887" y="363341"/>
                </a:lnTo>
                <a:lnTo>
                  <a:pt x="910229" y="0"/>
                </a:lnTo>
                <a:lnTo>
                  <a:pt x="1093774" y="183545"/>
                </a:lnTo>
                <a:lnTo>
                  <a:pt x="730433" y="546887"/>
                </a:lnTo>
                <a:lnTo>
                  <a:pt x="1093774" y="910229"/>
                </a:lnTo>
                <a:lnTo>
                  <a:pt x="910229" y="1093774"/>
                </a:lnTo>
                <a:lnTo>
                  <a:pt x="546887" y="730433"/>
                </a:lnTo>
                <a:lnTo>
                  <a:pt x="183545" y="1093774"/>
                </a:lnTo>
                <a:lnTo>
                  <a:pt x="0" y="910229"/>
                </a:lnTo>
                <a:lnTo>
                  <a:pt x="363341" y="546887"/>
                </a:lnTo>
                <a:lnTo>
                  <a:pt x="0" y="183545"/>
                </a:lnTo>
                <a:lnTo>
                  <a:pt x="183545" y="0"/>
                </a:lnTo>
                <a:close/>
              </a:path>
            </a:pathLst>
          </a:custGeom>
          <a:solidFill>
            <a:srgbClr val="FF0000">
              <a:alpha val="50196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5246A453-530D-6FBF-DC6B-6E31D8AF2EBE}"/>
              </a:ext>
            </a:extLst>
          </p:cNvPr>
          <p:cNvSpPr txBox="1"/>
          <p:nvPr/>
        </p:nvSpPr>
        <p:spPr>
          <a:xfrm>
            <a:off x="3849234" y="1269645"/>
            <a:ext cx="44935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800" b="1" dirty="0">
                <a:latin typeface="+mj-ea"/>
                <a:ea typeface="+mj-ea"/>
              </a:rPr>
              <a:t>琵琶湖はどれ？</a:t>
            </a:r>
            <a:endParaRPr kumimoji="1" lang="ja-JP" altLang="en-US" sz="48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982925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F5006C7-DAC5-0BC0-72DF-FEA3A6E9D3E0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03/10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6" name="Freeform 10">
            <a:extLst>
              <a:ext uri="{FF2B5EF4-FFF2-40B4-BE49-F238E27FC236}">
                <a16:creationId xmlns:a16="http://schemas.microsoft.com/office/drawing/2014/main" id="{737A076A-5AE5-F4BF-8B4E-5BDF8329E05A}"/>
              </a:ext>
            </a:extLst>
          </p:cNvPr>
          <p:cNvSpPr>
            <a:spLocks/>
          </p:cNvSpPr>
          <p:nvPr/>
        </p:nvSpPr>
        <p:spPr bwMode="auto">
          <a:xfrm>
            <a:off x="7279847" y="2856853"/>
            <a:ext cx="1711006" cy="2700704"/>
          </a:xfrm>
          <a:custGeom>
            <a:avLst/>
            <a:gdLst>
              <a:gd name="T0" fmla="*/ 895 w 1226"/>
              <a:gd name="T1" fmla="*/ 0 h 1933"/>
              <a:gd name="T2" fmla="*/ 883 w 1226"/>
              <a:gd name="T3" fmla="*/ 7 h 1933"/>
              <a:gd name="T4" fmla="*/ 886 w 1226"/>
              <a:gd name="T5" fmla="*/ 50 h 1933"/>
              <a:gd name="T6" fmla="*/ 883 w 1226"/>
              <a:gd name="T7" fmla="*/ 65 h 1933"/>
              <a:gd name="T8" fmla="*/ 845 w 1226"/>
              <a:gd name="T9" fmla="*/ 142 h 1933"/>
              <a:gd name="T10" fmla="*/ 848 w 1226"/>
              <a:gd name="T11" fmla="*/ 171 h 1933"/>
              <a:gd name="T12" fmla="*/ 849 w 1226"/>
              <a:gd name="T13" fmla="*/ 175 h 1933"/>
              <a:gd name="T14" fmla="*/ 875 w 1226"/>
              <a:gd name="T15" fmla="*/ 202 h 1933"/>
              <a:gd name="T16" fmla="*/ 825 w 1226"/>
              <a:gd name="T17" fmla="*/ 246 h 1933"/>
              <a:gd name="T18" fmla="*/ 830 w 1226"/>
              <a:gd name="T19" fmla="*/ 211 h 1933"/>
              <a:gd name="T20" fmla="*/ 833 w 1226"/>
              <a:gd name="T21" fmla="*/ 201 h 1933"/>
              <a:gd name="T22" fmla="*/ 780 w 1226"/>
              <a:gd name="T23" fmla="*/ 189 h 1933"/>
              <a:gd name="T24" fmla="*/ 765 w 1226"/>
              <a:gd name="T25" fmla="*/ 146 h 1933"/>
              <a:gd name="T26" fmla="*/ 799 w 1226"/>
              <a:gd name="T27" fmla="*/ 115 h 1933"/>
              <a:gd name="T28" fmla="*/ 796 w 1226"/>
              <a:gd name="T29" fmla="*/ 114 h 1933"/>
              <a:gd name="T30" fmla="*/ 758 w 1226"/>
              <a:gd name="T31" fmla="*/ 97 h 1933"/>
              <a:gd name="T32" fmla="*/ 674 w 1226"/>
              <a:gd name="T33" fmla="*/ 233 h 1933"/>
              <a:gd name="T34" fmla="*/ 583 w 1226"/>
              <a:gd name="T35" fmla="*/ 228 h 1933"/>
              <a:gd name="T36" fmla="*/ 542 w 1226"/>
              <a:gd name="T37" fmla="*/ 329 h 1933"/>
              <a:gd name="T38" fmla="*/ 503 w 1226"/>
              <a:gd name="T39" fmla="*/ 454 h 1933"/>
              <a:gd name="T40" fmla="*/ 561 w 1226"/>
              <a:gd name="T41" fmla="*/ 544 h 1933"/>
              <a:gd name="T42" fmla="*/ 637 w 1226"/>
              <a:gd name="T43" fmla="*/ 679 h 1933"/>
              <a:gd name="T44" fmla="*/ 637 w 1226"/>
              <a:gd name="T45" fmla="*/ 713 h 1933"/>
              <a:gd name="T46" fmla="*/ 637 w 1226"/>
              <a:gd name="T47" fmla="*/ 719 h 1933"/>
              <a:gd name="T48" fmla="*/ 599 w 1226"/>
              <a:gd name="T49" fmla="*/ 710 h 1933"/>
              <a:gd name="T50" fmla="*/ 449 w 1226"/>
              <a:gd name="T51" fmla="*/ 802 h 1933"/>
              <a:gd name="T52" fmla="*/ 333 w 1226"/>
              <a:gd name="T53" fmla="*/ 931 h 1933"/>
              <a:gd name="T54" fmla="*/ 221 w 1226"/>
              <a:gd name="T55" fmla="*/ 1108 h 1933"/>
              <a:gd name="T56" fmla="*/ 175 w 1226"/>
              <a:gd name="T57" fmla="*/ 1266 h 1933"/>
              <a:gd name="T58" fmla="*/ 196 w 1226"/>
              <a:gd name="T59" fmla="*/ 1410 h 1933"/>
              <a:gd name="T60" fmla="*/ 124 w 1226"/>
              <a:gd name="T61" fmla="*/ 1530 h 1933"/>
              <a:gd name="T62" fmla="*/ 32 w 1226"/>
              <a:gd name="T63" fmla="*/ 1675 h 1933"/>
              <a:gd name="T64" fmla="*/ 15 w 1226"/>
              <a:gd name="T65" fmla="*/ 1770 h 1933"/>
              <a:gd name="T66" fmla="*/ 75 w 1226"/>
              <a:gd name="T67" fmla="*/ 1845 h 1933"/>
              <a:gd name="T68" fmla="*/ 138 w 1226"/>
              <a:gd name="T69" fmla="*/ 1879 h 1933"/>
              <a:gd name="T70" fmla="*/ 147 w 1226"/>
              <a:gd name="T71" fmla="*/ 1807 h 1933"/>
              <a:gd name="T72" fmla="*/ 158 w 1226"/>
              <a:gd name="T73" fmla="*/ 1692 h 1933"/>
              <a:gd name="T74" fmla="*/ 208 w 1226"/>
              <a:gd name="T75" fmla="*/ 1644 h 1933"/>
              <a:gd name="T76" fmla="*/ 246 w 1226"/>
              <a:gd name="T77" fmla="*/ 1603 h 1933"/>
              <a:gd name="T78" fmla="*/ 252 w 1226"/>
              <a:gd name="T79" fmla="*/ 1506 h 1933"/>
              <a:gd name="T80" fmla="*/ 308 w 1226"/>
              <a:gd name="T81" fmla="*/ 1431 h 1933"/>
              <a:gd name="T82" fmla="*/ 361 w 1226"/>
              <a:gd name="T83" fmla="*/ 1347 h 1933"/>
              <a:gd name="T84" fmla="*/ 530 w 1226"/>
              <a:gd name="T85" fmla="*/ 1345 h 1933"/>
              <a:gd name="T86" fmla="*/ 594 w 1226"/>
              <a:gd name="T87" fmla="*/ 1301 h 1933"/>
              <a:gd name="T88" fmla="*/ 594 w 1226"/>
              <a:gd name="T89" fmla="*/ 1220 h 1933"/>
              <a:gd name="T90" fmla="*/ 678 w 1226"/>
              <a:gd name="T91" fmla="*/ 1167 h 1933"/>
              <a:gd name="T92" fmla="*/ 674 w 1226"/>
              <a:gd name="T93" fmla="*/ 1126 h 1933"/>
              <a:gd name="T94" fmla="*/ 734 w 1226"/>
              <a:gd name="T95" fmla="*/ 1090 h 1933"/>
              <a:gd name="T96" fmla="*/ 1021 w 1226"/>
              <a:gd name="T97" fmla="*/ 940 h 1933"/>
              <a:gd name="T98" fmla="*/ 1174 w 1226"/>
              <a:gd name="T99" fmla="*/ 802 h 1933"/>
              <a:gd name="T100" fmla="*/ 1204 w 1226"/>
              <a:gd name="T101" fmla="*/ 668 h 1933"/>
              <a:gd name="T102" fmla="*/ 1208 w 1226"/>
              <a:gd name="T103" fmla="*/ 514 h 1933"/>
              <a:gd name="T104" fmla="*/ 1121 w 1226"/>
              <a:gd name="T105" fmla="*/ 458 h 1933"/>
              <a:gd name="T106" fmla="*/ 1045 w 1226"/>
              <a:gd name="T107" fmla="*/ 411 h 1933"/>
              <a:gd name="T108" fmla="*/ 965 w 1226"/>
              <a:gd name="T109" fmla="*/ 258 h 1933"/>
              <a:gd name="T110" fmla="*/ 998 w 1226"/>
              <a:gd name="T111" fmla="*/ 196 h 1933"/>
              <a:gd name="T112" fmla="*/ 970 w 1226"/>
              <a:gd name="T113" fmla="*/ 124 h 1933"/>
              <a:gd name="T114" fmla="*/ 930 w 1226"/>
              <a:gd name="T115" fmla="*/ 46 h 1933"/>
              <a:gd name="T116" fmla="*/ 906 w 1226"/>
              <a:gd name="T117" fmla="*/ 18 h 1933"/>
              <a:gd name="T118" fmla="*/ 899 w 1226"/>
              <a:gd name="T119" fmla="*/ 0 h 19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26" h="1933">
                <a:moveTo>
                  <a:pt x="899" y="0"/>
                </a:moveTo>
                <a:lnTo>
                  <a:pt x="899" y="0"/>
                </a:lnTo>
                <a:lnTo>
                  <a:pt x="895" y="0"/>
                </a:lnTo>
                <a:lnTo>
                  <a:pt x="889" y="2"/>
                </a:lnTo>
                <a:lnTo>
                  <a:pt x="884" y="5"/>
                </a:lnTo>
                <a:lnTo>
                  <a:pt x="883" y="7"/>
                </a:lnTo>
                <a:lnTo>
                  <a:pt x="883" y="9"/>
                </a:lnTo>
                <a:lnTo>
                  <a:pt x="883" y="9"/>
                </a:lnTo>
                <a:lnTo>
                  <a:pt x="886" y="50"/>
                </a:lnTo>
                <a:lnTo>
                  <a:pt x="886" y="50"/>
                </a:lnTo>
                <a:lnTo>
                  <a:pt x="886" y="56"/>
                </a:lnTo>
                <a:lnTo>
                  <a:pt x="883" y="65"/>
                </a:lnTo>
                <a:lnTo>
                  <a:pt x="880" y="74"/>
                </a:lnTo>
                <a:lnTo>
                  <a:pt x="880" y="84"/>
                </a:lnTo>
                <a:lnTo>
                  <a:pt x="845" y="142"/>
                </a:lnTo>
                <a:lnTo>
                  <a:pt x="845" y="142"/>
                </a:lnTo>
                <a:lnTo>
                  <a:pt x="846" y="159"/>
                </a:lnTo>
                <a:lnTo>
                  <a:pt x="848" y="171"/>
                </a:lnTo>
                <a:lnTo>
                  <a:pt x="849" y="175"/>
                </a:lnTo>
                <a:lnTo>
                  <a:pt x="849" y="175"/>
                </a:lnTo>
                <a:lnTo>
                  <a:pt x="849" y="175"/>
                </a:lnTo>
                <a:lnTo>
                  <a:pt x="867" y="178"/>
                </a:lnTo>
                <a:lnTo>
                  <a:pt x="883" y="180"/>
                </a:lnTo>
                <a:lnTo>
                  <a:pt x="875" y="202"/>
                </a:lnTo>
                <a:lnTo>
                  <a:pt x="852" y="256"/>
                </a:lnTo>
                <a:lnTo>
                  <a:pt x="825" y="246"/>
                </a:lnTo>
                <a:lnTo>
                  <a:pt x="825" y="246"/>
                </a:lnTo>
                <a:lnTo>
                  <a:pt x="828" y="220"/>
                </a:lnTo>
                <a:lnTo>
                  <a:pt x="828" y="220"/>
                </a:lnTo>
                <a:lnTo>
                  <a:pt x="830" y="211"/>
                </a:lnTo>
                <a:lnTo>
                  <a:pt x="833" y="205"/>
                </a:lnTo>
                <a:lnTo>
                  <a:pt x="833" y="201"/>
                </a:lnTo>
                <a:lnTo>
                  <a:pt x="833" y="201"/>
                </a:lnTo>
                <a:lnTo>
                  <a:pt x="830" y="201"/>
                </a:lnTo>
                <a:lnTo>
                  <a:pt x="789" y="201"/>
                </a:lnTo>
                <a:lnTo>
                  <a:pt x="780" y="189"/>
                </a:lnTo>
                <a:lnTo>
                  <a:pt x="780" y="180"/>
                </a:lnTo>
                <a:lnTo>
                  <a:pt x="765" y="159"/>
                </a:lnTo>
                <a:lnTo>
                  <a:pt x="765" y="146"/>
                </a:lnTo>
                <a:lnTo>
                  <a:pt x="802" y="139"/>
                </a:lnTo>
                <a:lnTo>
                  <a:pt x="802" y="139"/>
                </a:lnTo>
                <a:lnTo>
                  <a:pt x="799" y="115"/>
                </a:lnTo>
                <a:lnTo>
                  <a:pt x="799" y="115"/>
                </a:lnTo>
                <a:lnTo>
                  <a:pt x="799" y="114"/>
                </a:lnTo>
                <a:lnTo>
                  <a:pt x="796" y="114"/>
                </a:lnTo>
                <a:lnTo>
                  <a:pt x="787" y="112"/>
                </a:lnTo>
                <a:lnTo>
                  <a:pt x="775" y="111"/>
                </a:lnTo>
                <a:lnTo>
                  <a:pt x="758" y="97"/>
                </a:lnTo>
                <a:lnTo>
                  <a:pt x="739" y="106"/>
                </a:lnTo>
                <a:lnTo>
                  <a:pt x="715" y="209"/>
                </a:lnTo>
                <a:lnTo>
                  <a:pt x="674" y="233"/>
                </a:lnTo>
                <a:lnTo>
                  <a:pt x="643" y="180"/>
                </a:lnTo>
                <a:lnTo>
                  <a:pt x="599" y="192"/>
                </a:lnTo>
                <a:lnTo>
                  <a:pt x="583" y="228"/>
                </a:lnTo>
                <a:lnTo>
                  <a:pt x="544" y="254"/>
                </a:lnTo>
                <a:lnTo>
                  <a:pt x="525" y="289"/>
                </a:lnTo>
                <a:lnTo>
                  <a:pt x="542" y="329"/>
                </a:lnTo>
                <a:lnTo>
                  <a:pt x="542" y="379"/>
                </a:lnTo>
                <a:lnTo>
                  <a:pt x="516" y="404"/>
                </a:lnTo>
                <a:lnTo>
                  <a:pt x="503" y="454"/>
                </a:lnTo>
                <a:lnTo>
                  <a:pt x="508" y="482"/>
                </a:lnTo>
                <a:lnTo>
                  <a:pt x="537" y="498"/>
                </a:lnTo>
                <a:lnTo>
                  <a:pt x="561" y="544"/>
                </a:lnTo>
                <a:lnTo>
                  <a:pt x="606" y="567"/>
                </a:lnTo>
                <a:lnTo>
                  <a:pt x="617" y="654"/>
                </a:lnTo>
                <a:lnTo>
                  <a:pt x="637" y="679"/>
                </a:lnTo>
                <a:lnTo>
                  <a:pt x="637" y="679"/>
                </a:lnTo>
                <a:lnTo>
                  <a:pt x="637" y="699"/>
                </a:lnTo>
                <a:lnTo>
                  <a:pt x="637" y="713"/>
                </a:lnTo>
                <a:lnTo>
                  <a:pt x="637" y="718"/>
                </a:lnTo>
                <a:lnTo>
                  <a:pt x="637" y="719"/>
                </a:lnTo>
                <a:lnTo>
                  <a:pt x="637" y="719"/>
                </a:lnTo>
                <a:lnTo>
                  <a:pt x="630" y="718"/>
                </a:lnTo>
                <a:lnTo>
                  <a:pt x="617" y="715"/>
                </a:lnTo>
                <a:lnTo>
                  <a:pt x="599" y="710"/>
                </a:lnTo>
                <a:lnTo>
                  <a:pt x="530" y="769"/>
                </a:lnTo>
                <a:lnTo>
                  <a:pt x="496" y="762"/>
                </a:lnTo>
                <a:lnTo>
                  <a:pt x="449" y="802"/>
                </a:lnTo>
                <a:lnTo>
                  <a:pt x="458" y="837"/>
                </a:lnTo>
                <a:lnTo>
                  <a:pt x="456" y="861"/>
                </a:lnTo>
                <a:lnTo>
                  <a:pt x="333" y="931"/>
                </a:lnTo>
                <a:lnTo>
                  <a:pt x="291" y="1026"/>
                </a:lnTo>
                <a:lnTo>
                  <a:pt x="224" y="1086"/>
                </a:lnTo>
                <a:lnTo>
                  <a:pt x="221" y="1108"/>
                </a:lnTo>
                <a:lnTo>
                  <a:pt x="187" y="1123"/>
                </a:lnTo>
                <a:lnTo>
                  <a:pt x="155" y="1210"/>
                </a:lnTo>
                <a:lnTo>
                  <a:pt x="175" y="1266"/>
                </a:lnTo>
                <a:lnTo>
                  <a:pt x="215" y="1301"/>
                </a:lnTo>
                <a:lnTo>
                  <a:pt x="174" y="1360"/>
                </a:lnTo>
                <a:lnTo>
                  <a:pt x="196" y="1410"/>
                </a:lnTo>
                <a:lnTo>
                  <a:pt x="160" y="1479"/>
                </a:lnTo>
                <a:lnTo>
                  <a:pt x="125" y="1485"/>
                </a:lnTo>
                <a:lnTo>
                  <a:pt x="124" y="1530"/>
                </a:lnTo>
                <a:lnTo>
                  <a:pt x="62" y="1613"/>
                </a:lnTo>
                <a:lnTo>
                  <a:pt x="46" y="1658"/>
                </a:lnTo>
                <a:lnTo>
                  <a:pt x="32" y="1675"/>
                </a:lnTo>
                <a:lnTo>
                  <a:pt x="32" y="1705"/>
                </a:lnTo>
                <a:lnTo>
                  <a:pt x="12" y="1727"/>
                </a:lnTo>
                <a:lnTo>
                  <a:pt x="15" y="1770"/>
                </a:lnTo>
                <a:lnTo>
                  <a:pt x="0" y="1783"/>
                </a:lnTo>
                <a:lnTo>
                  <a:pt x="30" y="1840"/>
                </a:lnTo>
                <a:lnTo>
                  <a:pt x="75" y="1845"/>
                </a:lnTo>
                <a:lnTo>
                  <a:pt x="97" y="1902"/>
                </a:lnTo>
                <a:lnTo>
                  <a:pt x="125" y="1933"/>
                </a:lnTo>
                <a:lnTo>
                  <a:pt x="138" y="1879"/>
                </a:lnTo>
                <a:lnTo>
                  <a:pt x="133" y="1864"/>
                </a:lnTo>
                <a:lnTo>
                  <a:pt x="152" y="1820"/>
                </a:lnTo>
                <a:lnTo>
                  <a:pt x="147" y="1807"/>
                </a:lnTo>
                <a:lnTo>
                  <a:pt x="152" y="1777"/>
                </a:lnTo>
                <a:lnTo>
                  <a:pt x="130" y="1740"/>
                </a:lnTo>
                <a:lnTo>
                  <a:pt x="158" y="1692"/>
                </a:lnTo>
                <a:lnTo>
                  <a:pt x="196" y="1655"/>
                </a:lnTo>
                <a:lnTo>
                  <a:pt x="196" y="1636"/>
                </a:lnTo>
                <a:lnTo>
                  <a:pt x="208" y="1644"/>
                </a:lnTo>
                <a:lnTo>
                  <a:pt x="225" y="1640"/>
                </a:lnTo>
                <a:lnTo>
                  <a:pt x="205" y="1597"/>
                </a:lnTo>
                <a:lnTo>
                  <a:pt x="246" y="1603"/>
                </a:lnTo>
                <a:lnTo>
                  <a:pt x="250" y="1559"/>
                </a:lnTo>
                <a:lnTo>
                  <a:pt x="234" y="1547"/>
                </a:lnTo>
                <a:lnTo>
                  <a:pt x="252" y="1506"/>
                </a:lnTo>
                <a:lnTo>
                  <a:pt x="230" y="1431"/>
                </a:lnTo>
                <a:lnTo>
                  <a:pt x="256" y="1407"/>
                </a:lnTo>
                <a:lnTo>
                  <a:pt x="308" y="1431"/>
                </a:lnTo>
                <a:lnTo>
                  <a:pt x="343" y="1392"/>
                </a:lnTo>
                <a:lnTo>
                  <a:pt x="343" y="1375"/>
                </a:lnTo>
                <a:lnTo>
                  <a:pt x="361" y="1347"/>
                </a:lnTo>
                <a:lnTo>
                  <a:pt x="428" y="1375"/>
                </a:lnTo>
                <a:lnTo>
                  <a:pt x="462" y="1334"/>
                </a:lnTo>
                <a:lnTo>
                  <a:pt x="530" y="1345"/>
                </a:lnTo>
                <a:lnTo>
                  <a:pt x="553" y="1357"/>
                </a:lnTo>
                <a:lnTo>
                  <a:pt x="587" y="1338"/>
                </a:lnTo>
                <a:lnTo>
                  <a:pt x="594" y="1301"/>
                </a:lnTo>
                <a:lnTo>
                  <a:pt x="574" y="1288"/>
                </a:lnTo>
                <a:lnTo>
                  <a:pt x="574" y="1242"/>
                </a:lnTo>
                <a:lnTo>
                  <a:pt x="594" y="1220"/>
                </a:lnTo>
                <a:lnTo>
                  <a:pt x="612" y="1176"/>
                </a:lnTo>
                <a:lnTo>
                  <a:pt x="658" y="1176"/>
                </a:lnTo>
                <a:lnTo>
                  <a:pt x="678" y="1167"/>
                </a:lnTo>
                <a:lnTo>
                  <a:pt x="678" y="1154"/>
                </a:lnTo>
                <a:lnTo>
                  <a:pt x="656" y="1145"/>
                </a:lnTo>
                <a:lnTo>
                  <a:pt x="674" y="1126"/>
                </a:lnTo>
                <a:lnTo>
                  <a:pt x="693" y="1136"/>
                </a:lnTo>
                <a:lnTo>
                  <a:pt x="734" y="1127"/>
                </a:lnTo>
                <a:lnTo>
                  <a:pt x="734" y="1090"/>
                </a:lnTo>
                <a:lnTo>
                  <a:pt x="861" y="1045"/>
                </a:lnTo>
                <a:lnTo>
                  <a:pt x="871" y="1030"/>
                </a:lnTo>
                <a:lnTo>
                  <a:pt x="1021" y="940"/>
                </a:lnTo>
                <a:lnTo>
                  <a:pt x="1040" y="897"/>
                </a:lnTo>
                <a:lnTo>
                  <a:pt x="1079" y="884"/>
                </a:lnTo>
                <a:lnTo>
                  <a:pt x="1174" y="802"/>
                </a:lnTo>
                <a:lnTo>
                  <a:pt x="1161" y="778"/>
                </a:lnTo>
                <a:lnTo>
                  <a:pt x="1204" y="701"/>
                </a:lnTo>
                <a:lnTo>
                  <a:pt x="1204" y="668"/>
                </a:lnTo>
                <a:lnTo>
                  <a:pt x="1226" y="601"/>
                </a:lnTo>
                <a:lnTo>
                  <a:pt x="1224" y="536"/>
                </a:lnTo>
                <a:lnTo>
                  <a:pt x="1208" y="514"/>
                </a:lnTo>
                <a:lnTo>
                  <a:pt x="1184" y="514"/>
                </a:lnTo>
                <a:lnTo>
                  <a:pt x="1145" y="472"/>
                </a:lnTo>
                <a:lnTo>
                  <a:pt x="1121" y="458"/>
                </a:lnTo>
                <a:lnTo>
                  <a:pt x="1080" y="457"/>
                </a:lnTo>
                <a:lnTo>
                  <a:pt x="1049" y="461"/>
                </a:lnTo>
                <a:lnTo>
                  <a:pt x="1045" y="411"/>
                </a:lnTo>
                <a:lnTo>
                  <a:pt x="986" y="340"/>
                </a:lnTo>
                <a:lnTo>
                  <a:pt x="986" y="284"/>
                </a:lnTo>
                <a:lnTo>
                  <a:pt x="965" y="258"/>
                </a:lnTo>
                <a:lnTo>
                  <a:pt x="961" y="234"/>
                </a:lnTo>
                <a:lnTo>
                  <a:pt x="995" y="215"/>
                </a:lnTo>
                <a:lnTo>
                  <a:pt x="998" y="196"/>
                </a:lnTo>
                <a:lnTo>
                  <a:pt x="983" y="183"/>
                </a:lnTo>
                <a:lnTo>
                  <a:pt x="978" y="139"/>
                </a:lnTo>
                <a:lnTo>
                  <a:pt x="970" y="124"/>
                </a:lnTo>
                <a:lnTo>
                  <a:pt x="978" y="68"/>
                </a:lnTo>
                <a:lnTo>
                  <a:pt x="956" y="33"/>
                </a:lnTo>
                <a:lnTo>
                  <a:pt x="930" y="46"/>
                </a:lnTo>
                <a:lnTo>
                  <a:pt x="911" y="35"/>
                </a:lnTo>
                <a:lnTo>
                  <a:pt x="911" y="35"/>
                </a:lnTo>
                <a:lnTo>
                  <a:pt x="906" y="18"/>
                </a:lnTo>
                <a:lnTo>
                  <a:pt x="903" y="6"/>
                </a:lnTo>
                <a:lnTo>
                  <a:pt x="902" y="2"/>
                </a:lnTo>
                <a:lnTo>
                  <a:pt x="899" y="0"/>
                </a:lnTo>
                <a:lnTo>
                  <a:pt x="899" y="0"/>
                </a:lnTo>
                <a:close/>
              </a:path>
            </a:pathLst>
          </a:custGeom>
          <a:solidFill>
            <a:srgbClr val="00B0F0"/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9A47960E-905C-CB31-A90E-430A4A2AD3E5}"/>
              </a:ext>
            </a:extLst>
          </p:cNvPr>
          <p:cNvSpPr txBox="1"/>
          <p:nvPr/>
        </p:nvSpPr>
        <p:spPr>
          <a:xfrm>
            <a:off x="1387029" y="1269645"/>
            <a:ext cx="94179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800" b="1" dirty="0">
                <a:latin typeface="+mj-ea"/>
                <a:ea typeface="+mj-ea"/>
              </a:rPr>
              <a:t>滋賀県と琵琶湖どっちが大きい？</a:t>
            </a:r>
          </a:p>
        </p:txBody>
      </p:sp>
      <p:sp>
        <p:nvSpPr>
          <p:cNvPr id="19" name="Freeform 7">
            <a:extLst>
              <a:ext uri="{FF2B5EF4-FFF2-40B4-BE49-F238E27FC236}">
                <a16:creationId xmlns:a16="http://schemas.microsoft.com/office/drawing/2014/main" id="{1BADE0C2-1EA9-2A13-29D2-792BF6D7F996}"/>
              </a:ext>
            </a:extLst>
          </p:cNvPr>
          <p:cNvSpPr>
            <a:spLocks/>
          </p:cNvSpPr>
          <p:nvPr/>
        </p:nvSpPr>
        <p:spPr bwMode="auto">
          <a:xfrm>
            <a:off x="3089895" y="2910762"/>
            <a:ext cx="1385262" cy="2223804"/>
          </a:xfrm>
          <a:custGeom>
            <a:avLst/>
            <a:gdLst>
              <a:gd name="T0" fmla="*/ 1424 w 3078"/>
              <a:gd name="T1" fmla="*/ 902 h 4939"/>
              <a:gd name="T2" fmla="*/ 1346 w 3078"/>
              <a:gd name="T3" fmla="*/ 965 h 4939"/>
              <a:gd name="T4" fmla="*/ 1342 w 3078"/>
              <a:gd name="T5" fmla="*/ 966 h 4939"/>
              <a:gd name="T6" fmla="*/ 1277 w 3078"/>
              <a:gd name="T7" fmla="*/ 913 h 4939"/>
              <a:gd name="T8" fmla="*/ 1124 w 3078"/>
              <a:gd name="T9" fmla="*/ 1014 h 4939"/>
              <a:gd name="T10" fmla="*/ 959 w 3078"/>
              <a:gd name="T11" fmla="*/ 1167 h 4939"/>
              <a:gd name="T12" fmla="*/ 830 w 3078"/>
              <a:gd name="T13" fmla="*/ 996 h 4939"/>
              <a:gd name="T14" fmla="*/ 683 w 3078"/>
              <a:gd name="T15" fmla="*/ 1332 h 4939"/>
              <a:gd name="T16" fmla="*/ 618 w 3078"/>
              <a:gd name="T17" fmla="*/ 1479 h 4939"/>
              <a:gd name="T18" fmla="*/ 418 w 3078"/>
              <a:gd name="T19" fmla="*/ 1644 h 4939"/>
              <a:gd name="T20" fmla="*/ 188 w 3078"/>
              <a:gd name="T21" fmla="*/ 1733 h 4939"/>
              <a:gd name="T22" fmla="*/ 59 w 3078"/>
              <a:gd name="T23" fmla="*/ 1809 h 4939"/>
              <a:gd name="T24" fmla="*/ 112 w 3078"/>
              <a:gd name="T25" fmla="*/ 2027 h 4939"/>
              <a:gd name="T26" fmla="*/ 430 w 3078"/>
              <a:gd name="T27" fmla="*/ 2257 h 4939"/>
              <a:gd name="T28" fmla="*/ 330 w 3078"/>
              <a:gd name="T29" fmla="*/ 2605 h 4939"/>
              <a:gd name="T30" fmla="*/ 412 w 3078"/>
              <a:gd name="T31" fmla="*/ 2964 h 4939"/>
              <a:gd name="T32" fmla="*/ 306 w 3078"/>
              <a:gd name="T33" fmla="*/ 3347 h 4939"/>
              <a:gd name="T34" fmla="*/ 318 w 3078"/>
              <a:gd name="T35" fmla="*/ 3701 h 4939"/>
              <a:gd name="T36" fmla="*/ 412 w 3078"/>
              <a:gd name="T37" fmla="*/ 3872 h 4939"/>
              <a:gd name="T38" fmla="*/ 518 w 3078"/>
              <a:gd name="T39" fmla="*/ 4173 h 4939"/>
              <a:gd name="T40" fmla="*/ 459 w 3078"/>
              <a:gd name="T41" fmla="*/ 4338 h 4939"/>
              <a:gd name="T42" fmla="*/ 547 w 3078"/>
              <a:gd name="T43" fmla="*/ 4503 h 4939"/>
              <a:gd name="T44" fmla="*/ 783 w 3078"/>
              <a:gd name="T45" fmla="*/ 4396 h 4939"/>
              <a:gd name="T46" fmla="*/ 930 w 3078"/>
              <a:gd name="T47" fmla="*/ 4650 h 4939"/>
              <a:gd name="T48" fmla="*/ 1059 w 3078"/>
              <a:gd name="T49" fmla="*/ 4744 h 4939"/>
              <a:gd name="T50" fmla="*/ 1124 w 3078"/>
              <a:gd name="T51" fmla="*/ 4839 h 4939"/>
              <a:gd name="T52" fmla="*/ 1271 w 3078"/>
              <a:gd name="T53" fmla="*/ 4886 h 4939"/>
              <a:gd name="T54" fmla="*/ 1460 w 3078"/>
              <a:gd name="T55" fmla="*/ 4791 h 4939"/>
              <a:gd name="T56" fmla="*/ 1507 w 3078"/>
              <a:gd name="T57" fmla="*/ 4673 h 4939"/>
              <a:gd name="T58" fmla="*/ 1595 w 3078"/>
              <a:gd name="T59" fmla="*/ 4514 h 4939"/>
              <a:gd name="T60" fmla="*/ 1436 w 3078"/>
              <a:gd name="T61" fmla="*/ 4432 h 4939"/>
              <a:gd name="T62" fmla="*/ 1630 w 3078"/>
              <a:gd name="T63" fmla="*/ 4467 h 4939"/>
              <a:gd name="T64" fmla="*/ 1836 w 3078"/>
              <a:gd name="T65" fmla="*/ 4432 h 4939"/>
              <a:gd name="T66" fmla="*/ 2272 w 3078"/>
              <a:gd name="T67" fmla="*/ 4503 h 4939"/>
              <a:gd name="T68" fmla="*/ 2460 w 3078"/>
              <a:gd name="T69" fmla="*/ 4396 h 4939"/>
              <a:gd name="T70" fmla="*/ 2701 w 3078"/>
              <a:gd name="T71" fmla="*/ 4220 h 4939"/>
              <a:gd name="T72" fmla="*/ 2807 w 3078"/>
              <a:gd name="T73" fmla="*/ 4066 h 4939"/>
              <a:gd name="T74" fmla="*/ 2925 w 3078"/>
              <a:gd name="T75" fmla="*/ 3807 h 4939"/>
              <a:gd name="T76" fmla="*/ 2878 w 3078"/>
              <a:gd name="T77" fmla="*/ 3583 h 4939"/>
              <a:gd name="T78" fmla="*/ 3019 w 3078"/>
              <a:gd name="T79" fmla="*/ 3324 h 4939"/>
              <a:gd name="T80" fmla="*/ 2990 w 3078"/>
              <a:gd name="T81" fmla="*/ 3100 h 4939"/>
              <a:gd name="T82" fmla="*/ 3078 w 3078"/>
              <a:gd name="T83" fmla="*/ 2958 h 4939"/>
              <a:gd name="T84" fmla="*/ 2901 w 3078"/>
              <a:gd name="T85" fmla="*/ 2681 h 4939"/>
              <a:gd name="T86" fmla="*/ 2778 w 3078"/>
              <a:gd name="T87" fmla="*/ 2452 h 4939"/>
              <a:gd name="T88" fmla="*/ 2878 w 3078"/>
              <a:gd name="T89" fmla="*/ 2104 h 4939"/>
              <a:gd name="T90" fmla="*/ 2878 w 3078"/>
              <a:gd name="T91" fmla="*/ 1886 h 4939"/>
              <a:gd name="T92" fmla="*/ 2943 w 3078"/>
              <a:gd name="T93" fmla="*/ 1638 h 4939"/>
              <a:gd name="T94" fmla="*/ 2907 w 3078"/>
              <a:gd name="T95" fmla="*/ 1285 h 4939"/>
              <a:gd name="T96" fmla="*/ 2766 w 3078"/>
              <a:gd name="T97" fmla="*/ 1143 h 4939"/>
              <a:gd name="T98" fmla="*/ 2743 w 3078"/>
              <a:gd name="T99" fmla="*/ 919 h 4939"/>
              <a:gd name="T100" fmla="*/ 2619 w 3078"/>
              <a:gd name="T101" fmla="*/ 902 h 4939"/>
              <a:gd name="T102" fmla="*/ 2466 w 3078"/>
              <a:gd name="T103" fmla="*/ 825 h 4939"/>
              <a:gd name="T104" fmla="*/ 2484 w 3078"/>
              <a:gd name="T105" fmla="*/ 465 h 4939"/>
              <a:gd name="T106" fmla="*/ 2307 w 3078"/>
              <a:gd name="T107" fmla="*/ 442 h 4939"/>
              <a:gd name="T108" fmla="*/ 1954 w 3078"/>
              <a:gd name="T109" fmla="*/ 106 h 4939"/>
              <a:gd name="T110" fmla="*/ 1783 w 3078"/>
              <a:gd name="T111" fmla="*/ 0 h 4939"/>
              <a:gd name="T112" fmla="*/ 1701 w 3078"/>
              <a:gd name="T113" fmla="*/ 77 h 4939"/>
              <a:gd name="T114" fmla="*/ 1754 w 3078"/>
              <a:gd name="T115" fmla="*/ 371 h 4939"/>
              <a:gd name="T116" fmla="*/ 1795 w 3078"/>
              <a:gd name="T117" fmla="*/ 731 h 4939"/>
              <a:gd name="T118" fmla="*/ 1507 w 3078"/>
              <a:gd name="T119" fmla="*/ 796 h 49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078" h="4939">
                <a:moveTo>
                  <a:pt x="1507" y="937"/>
                </a:moveTo>
                <a:lnTo>
                  <a:pt x="1424" y="902"/>
                </a:lnTo>
                <a:lnTo>
                  <a:pt x="1424" y="902"/>
                </a:lnTo>
                <a:lnTo>
                  <a:pt x="1385" y="935"/>
                </a:lnTo>
                <a:lnTo>
                  <a:pt x="1357" y="959"/>
                </a:lnTo>
                <a:lnTo>
                  <a:pt x="1346" y="965"/>
                </a:lnTo>
                <a:lnTo>
                  <a:pt x="1343" y="966"/>
                </a:lnTo>
                <a:lnTo>
                  <a:pt x="1342" y="966"/>
                </a:lnTo>
                <a:lnTo>
                  <a:pt x="1342" y="966"/>
                </a:lnTo>
                <a:lnTo>
                  <a:pt x="1330" y="956"/>
                </a:lnTo>
                <a:lnTo>
                  <a:pt x="1308" y="937"/>
                </a:lnTo>
                <a:lnTo>
                  <a:pt x="1277" y="913"/>
                </a:lnTo>
                <a:lnTo>
                  <a:pt x="1183" y="931"/>
                </a:lnTo>
                <a:lnTo>
                  <a:pt x="1165" y="972"/>
                </a:lnTo>
                <a:lnTo>
                  <a:pt x="1124" y="1014"/>
                </a:lnTo>
                <a:lnTo>
                  <a:pt x="1089" y="1126"/>
                </a:lnTo>
                <a:lnTo>
                  <a:pt x="989" y="1137"/>
                </a:lnTo>
                <a:lnTo>
                  <a:pt x="959" y="1167"/>
                </a:lnTo>
                <a:lnTo>
                  <a:pt x="924" y="1102"/>
                </a:lnTo>
                <a:lnTo>
                  <a:pt x="848" y="1061"/>
                </a:lnTo>
                <a:lnTo>
                  <a:pt x="830" y="996"/>
                </a:lnTo>
                <a:lnTo>
                  <a:pt x="771" y="1002"/>
                </a:lnTo>
                <a:lnTo>
                  <a:pt x="683" y="1238"/>
                </a:lnTo>
                <a:lnTo>
                  <a:pt x="683" y="1332"/>
                </a:lnTo>
                <a:lnTo>
                  <a:pt x="659" y="1367"/>
                </a:lnTo>
                <a:lnTo>
                  <a:pt x="665" y="1467"/>
                </a:lnTo>
                <a:lnTo>
                  <a:pt x="618" y="1479"/>
                </a:lnTo>
                <a:lnTo>
                  <a:pt x="571" y="1627"/>
                </a:lnTo>
                <a:lnTo>
                  <a:pt x="465" y="1674"/>
                </a:lnTo>
                <a:lnTo>
                  <a:pt x="418" y="1644"/>
                </a:lnTo>
                <a:lnTo>
                  <a:pt x="412" y="1597"/>
                </a:lnTo>
                <a:lnTo>
                  <a:pt x="224" y="1573"/>
                </a:lnTo>
                <a:lnTo>
                  <a:pt x="188" y="1733"/>
                </a:lnTo>
                <a:lnTo>
                  <a:pt x="130" y="1715"/>
                </a:lnTo>
                <a:lnTo>
                  <a:pt x="106" y="1780"/>
                </a:lnTo>
                <a:lnTo>
                  <a:pt x="59" y="1809"/>
                </a:lnTo>
                <a:lnTo>
                  <a:pt x="0" y="1939"/>
                </a:lnTo>
                <a:lnTo>
                  <a:pt x="88" y="1962"/>
                </a:lnTo>
                <a:lnTo>
                  <a:pt x="112" y="2027"/>
                </a:lnTo>
                <a:lnTo>
                  <a:pt x="194" y="2080"/>
                </a:lnTo>
                <a:lnTo>
                  <a:pt x="300" y="2316"/>
                </a:lnTo>
                <a:lnTo>
                  <a:pt x="430" y="2257"/>
                </a:lnTo>
                <a:lnTo>
                  <a:pt x="424" y="2346"/>
                </a:lnTo>
                <a:lnTo>
                  <a:pt x="371" y="2393"/>
                </a:lnTo>
                <a:lnTo>
                  <a:pt x="330" y="2605"/>
                </a:lnTo>
                <a:lnTo>
                  <a:pt x="300" y="2623"/>
                </a:lnTo>
                <a:lnTo>
                  <a:pt x="365" y="2941"/>
                </a:lnTo>
                <a:lnTo>
                  <a:pt x="412" y="2964"/>
                </a:lnTo>
                <a:lnTo>
                  <a:pt x="377" y="3059"/>
                </a:lnTo>
                <a:lnTo>
                  <a:pt x="406" y="3129"/>
                </a:lnTo>
                <a:lnTo>
                  <a:pt x="306" y="3347"/>
                </a:lnTo>
                <a:lnTo>
                  <a:pt x="318" y="3501"/>
                </a:lnTo>
                <a:lnTo>
                  <a:pt x="247" y="3560"/>
                </a:lnTo>
                <a:lnTo>
                  <a:pt x="318" y="3701"/>
                </a:lnTo>
                <a:lnTo>
                  <a:pt x="312" y="3760"/>
                </a:lnTo>
                <a:lnTo>
                  <a:pt x="324" y="3860"/>
                </a:lnTo>
                <a:lnTo>
                  <a:pt x="412" y="3872"/>
                </a:lnTo>
                <a:lnTo>
                  <a:pt x="389" y="3984"/>
                </a:lnTo>
                <a:lnTo>
                  <a:pt x="512" y="4078"/>
                </a:lnTo>
                <a:lnTo>
                  <a:pt x="518" y="4173"/>
                </a:lnTo>
                <a:lnTo>
                  <a:pt x="471" y="4226"/>
                </a:lnTo>
                <a:lnTo>
                  <a:pt x="483" y="4308"/>
                </a:lnTo>
                <a:lnTo>
                  <a:pt x="459" y="4338"/>
                </a:lnTo>
                <a:lnTo>
                  <a:pt x="459" y="4391"/>
                </a:lnTo>
                <a:lnTo>
                  <a:pt x="547" y="4450"/>
                </a:lnTo>
                <a:lnTo>
                  <a:pt x="547" y="4503"/>
                </a:lnTo>
                <a:lnTo>
                  <a:pt x="600" y="4526"/>
                </a:lnTo>
                <a:lnTo>
                  <a:pt x="642" y="4455"/>
                </a:lnTo>
                <a:lnTo>
                  <a:pt x="783" y="4396"/>
                </a:lnTo>
                <a:lnTo>
                  <a:pt x="806" y="4609"/>
                </a:lnTo>
                <a:lnTo>
                  <a:pt x="883" y="4609"/>
                </a:lnTo>
                <a:lnTo>
                  <a:pt x="930" y="4650"/>
                </a:lnTo>
                <a:lnTo>
                  <a:pt x="930" y="4691"/>
                </a:lnTo>
                <a:lnTo>
                  <a:pt x="1077" y="4662"/>
                </a:lnTo>
                <a:lnTo>
                  <a:pt x="1059" y="4744"/>
                </a:lnTo>
                <a:lnTo>
                  <a:pt x="1118" y="4738"/>
                </a:lnTo>
                <a:lnTo>
                  <a:pt x="1183" y="4797"/>
                </a:lnTo>
                <a:lnTo>
                  <a:pt x="1124" y="4839"/>
                </a:lnTo>
                <a:lnTo>
                  <a:pt x="1106" y="4897"/>
                </a:lnTo>
                <a:lnTo>
                  <a:pt x="1177" y="4939"/>
                </a:lnTo>
                <a:lnTo>
                  <a:pt x="1271" y="4886"/>
                </a:lnTo>
                <a:lnTo>
                  <a:pt x="1330" y="4886"/>
                </a:lnTo>
                <a:lnTo>
                  <a:pt x="1448" y="4833"/>
                </a:lnTo>
                <a:lnTo>
                  <a:pt x="1460" y="4791"/>
                </a:lnTo>
                <a:lnTo>
                  <a:pt x="1436" y="4727"/>
                </a:lnTo>
                <a:lnTo>
                  <a:pt x="1442" y="4685"/>
                </a:lnTo>
                <a:lnTo>
                  <a:pt x="1507" y="4673"/>
                </a:lnTo>
                <a:lnTo>
                  <a:pt x="1513" y="4609"/>
                </a:lnTo>
                <a:lnTo>
                  <a:pt x="1601" y="4567"/>
                </a:lnTo>
                <a:lnTo>
                  <a:pt x="1595" y="4514"/>
                </a:lnTo>
                <a:lnTo>
                  <a:pt x="1489" y="4508"/>
                </a:lnTo>
                <a:lnTo>
                  <a:pt x="1442" y="4497"/>
                </a:lnTo>
                <a:lnTo>
                  <a:pt x="1436" y="4432"/>
                </a:lnTo>
                <a:lnTo>
                  <a:pt x="1465" y="4432"/>
                </a:lnTo>
                <a:lnTo>
                  <a:pt x="1554" y="4349"/>
                </a:lnTo>
                <a:lnTo>
                  <a:pt x="1630" y="4467"/>
                </a:lnTo>
                <a:lnTo>
                  <a:pt x="1671" y="4426"/>
                </a:lnTo>
                <a:lnTo>
                  <a:pt x="1707" y="4455"/>
                </a:lnTo>
                <a:lnTo>
                  <a:pt x="1836" y="4432"/>
                </a:lnTo>
                <a:lnTo>
                  <a:pt x="1895" y="4503"/>
                </a:lnTo>
                <a:lnTo>
                  <a:pt x="2160" y="4585"/>
                </a:lnTo>
                <a:lnTo>
                  <a:pt x="2272" y="4503"/>
                </a:lnTo>
                <a:lnTo>
                  <a:pt x="2319" y="4544"/>
                </a:lnTo>
                <a:lnTo>
                  <a:pt x="2460" y="4473"/>
                </a:lnTo>
                <a:lnTo>
                  <a:pt x="2460" y="4396"/>
                </a:lnTo>
                <a:lnTo>
                  <a:pt x="2537" y="4396"/>
                </a:lnTo>
                <a:lnTo>
                  <a:pt x="2672" y="4326"/>
                </a:lnTo>
                <a:lnTo>
                  <a:pt x="2701" y="4220"/>
                </a:lnTo>
                <a:lnTo>
                  <a:pt x="2690" y="4137"/>
                </a:lnTo>
                <a:lnTo>
                  <a:pt x="2766" y="4055"/>
                </a:lnTo>
                <a:lnTo>
                  <a:pt x="2807" y="4066"/>
                </a:lnTo>
                <a:lnTo>
                  <a:pt x="2884" y="3919"/>
                </a:lnTo>
                <a:lnTo>
                  <a:pt x="2872" y="3848"/>
                </a:lnTo>
                <a:lnTo>
                  <a:pt x="2925" y="3807"/>
                </a:lnTo>
                <a:lnTo>
                  <a:pt x="2896" y="3742"/>
                </a:lnTo>
                <a:lnTo>
                  <a:pt x="2943" y="3660"/>
                </a:lnTo>
                <a:lnTo>
                  <a:pt x="2878" y="3583"/>
                </a:lnTo>
                <a:lnTo>
                  <a:pt x="3001" y="3459"/>
                </a:lnTo>
                <a:lnTo>
                  <a:pt x="2978" y="3359"/>
                </a:lnTo>
                <a:lnTo>
                  <a:pt x="3019" y="3324"/>
                </a:lnTo>
                <a:lnTo>
                  <a:pt x="3007" y="3206"/>
                </a:lnTo>
                <a:lnTo>
                  <a:pt x="3019" y="3165"/>
                </a:lnTo>
                <a:lnTo>
                  <a:pt x="2990" y="3100"/>
                </a:lnTo>
                <a:lnTo>
                  <a:pt x="3001" y="3012"/>
                </a:lnTo>
                <a:lnTo>
                  <a:pt x="3072" y="2982"/>
                </a:lnTo>
                <a:lnTo>
                  <a:pt x="3078" y="2958"/>
                </a:lnTo>
                <a:lnTo>
                  <a:pt x="2919" y="2817"/>
                </a:lnTo>
                <a:lnTo>
                  <a:pt x="2860" y="2817"/>
                </a:lnTo>
                <a:lnTo>
                  <a:pt x="2901" y="2681"/>
                </a:lnTo>
                <a:lnTo>
                  <a:pt x="2819" y="2581"/>
                </a:lnTo>
                <a:lnTo>
                  <a:pt x="2713" y="2505"/>
                </a:lnTo>
                <a:lnTo>
                  <a:pt x="2778" y="2452"/>
                </a:lnTo>
                <a:lnTo>
                  <a:pt x="2801" y="2287"/>
                </a:lnTo>
                <a:lnTo>
                  <a:pt x="2784" y="2245"/>
                </a:lnTo>
                <a:lnTo>
                  <a:pt x="2878" y="2104"/>
                </a:lnTo>
                <a:lnTo>
                  <a:pt x="2854" y="2045"/>
                </a:lnTo>
                <a:lnTo>
                  <a:pt x="2913" y="1939"/>
                </a:lnTo>
                <a:lnTo>
                  <a:pt x="2878" y="1886"/>
                </a:lnTo>
                <a:lnTo>
                  <a:pt x="2884" y="1786"/>
                </a:lnTo>
                <a:lnTo>
                  <a:pt x="3031" y="1715"/>
                </a:lnTo>
                <a:lnTo>
                  <a:pt x="2943" y="1638"/>
                </a:lnTo>
                <a:lnTo>
                  <a:pt x="2890" y="1550"/>
                </a:lnTo>
                <a:lnTo>
                  <a:pt x="2943" y="1397"/>
                </a:lnTo>
                <a:lnTo>
                  <a:pt x="2907" y="1285"/>
                </a:lnTo>
                <a:lnTo>
                  <a:pt x="2837" y="1285"/>
                </a:lnTo>
                <a:lnTo>
                  <a:pt x="2825" y="1214"/>
                </a:lnTo>
                <a:lnTo>
                  <a:pt x="2766" y="1143"/>
                </a:lnTo>
                <a:lnTo>
                  <a:pt x="2843" y="1037"/>
                </a:lnTo>
                <a:lnTo>
                  <a:pt x="2825" y="919"/>
                </a:lnTo>
                <a:lnTo>
                  <a:pt x="2743" y="919"/>
                </a:lnTo>
                <a:lnTo>
                  <a:pt x="2713" y="778"/>
                </a:lnTo>
                <a:lnTo>
                  <a:pt x="2666" y="772"/>
                </a:lnTo>
                <a:lnTo>
                  <a:pt x="2619" y="902"/>
                </a:lnTo>
                <a:lnTo>
                  <a:pt x="2560" y="902"/>
                </a:lnTo>
                <a:lnTo>
                  <a:pt x="2542" y="825"/>
                </a:lnTo>
                <a:lnTo>
                  <a:pt x="2466" y="825"/>
                </a:lnTo>
                <a:lnTo>
                  <a:pt x="2484" y="672"/>
                </a:lnTo>
                <a:lnTo>
                  <a:pt x="2460" y="536"/>
                </a:lnTo>
                <a:lnTo>
                  <a:pt x="2484" y="465"/>
                </a:lnTo>
                <a:lnTo>
                  <a:pt x="2454" y="430"/>
                </a:lnTo>
                <a:lnTo>
                  <a:pt x="2348" y="454"/>
                </a:lnTo>
                <a:lnTo>
                  <a:pt x="2307" y="442"/>
                </a:lnTo>
                <a:lnTo>
                  <a:pt x="2278" y="230"/>
                </a:lnTo>
                <a:lnTo>
                  <a:pt x="2083" y="100"/>
                </a:lnTo>
                <a:lnTo>
                  <a:pt x="1954" y="106"/>
                </a:lnTo>
                <a:lnTo>
                  <a:pt x="1913" y="41"/>
                </a:lnTo>
                <a:lnTo>
                  <a:pt x="1901" y="0"/>
                </a:lnTo>
                <a:lnTo>
                  <a:pt x="1783" y="0"/>
                </a:lnTo>
                <a:lnTo>
                  <a:pt x="1777" y="23"/>
                </a:lnTo>
                <a:lnTo>
                  <a:pt x="1713" y="23"/>
                </a:lnTo>
                <a:lnTo>
                  <a:pt x="1701" y="77"/>
                </a:lnTo>
                <a:lnTo>
                  <a:pt x="1648" y="183"/>
                </a:lnTo>
                <a:lnTo>
                  <a:pt x="1719" y="242"/>
                </a:lnTo>
                <a:lnTo>
                  <a:pt x="1754" y="371"/>
                </a:lnTo>
                <a:lnTo>
                  <a:pt x="1842" y="572"/>
                </a:lnTo>
                <a:lnTo>
                  <a:pt x="1801" y="619"/>
                </a:lnTo>
                <a:lnTo>
                  <a:pt x="1795" y="731"/>
                </a:lnTo>
                <a:lnTo>
                  <a:pt x="1642" y="666"/>
                </a:lnTo>
                <a:lnTo>
                  <a:pt x="1530" y="660"/>
                </a:lnTo>
                <a:lnTo>
                  <a:pt x="1507" y="796"/>
                </a:lnTo>
                <a:lnTo>
                  <a:pt x="1542" y="849"/>
                </a:lnTo>
                <a:lnTo>
                  <a:pt x="1507" y="937"/>
                </a:lnTo>
                <a:close/>
              </a:path>
            </a:pathLst>
          </a:custGeom>
          <a:solidFill>
            <a:srgbClr val="00CC00"/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9EC25A7C-D49E-1D54-015C-FEDDE561E8C4}"/>
              </a:ext>
            </a:extLst>
          </p:cNvPr>
          <p:cNvSpPr txBox="1"/>
          <p:nvPr/>
        </p:nvSpPr>
        <p:spPr>
          <a:xfrm>
            <a:off x="7536160" y="2325987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②琵琶湖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94173F9B-FD62-A376-32F5-EC527F988E08}"/>
              </a:ext>
            </a:extLst>
          </p:cNvPr>
          <p:cNvSpPr txBox="1"/>
          <p:nvPr/>
        </p:nvSpPr>
        <p:spPr>
          <a:xfrm>
            <a:off x="3131351" y="2325987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①滋賀県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637001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657DC9F-8DE0-7472-5BB7-10F719C5A844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03/10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" name="Freeform 10">
            <a:extLst>
              <a:ext uri="{FF2B5EF4-FFF2-40B4-BE49-F238E27FC236}">
                <a16:creationId xmlns:a16="http://schemas.microsoft.com/office/drawing/2014/main" id="{2DE5E734-20ED-7E5F-E5EC-8F51380BD16A}"/>
              </a:ext>
            </a:extLst>
          </p:cNvPr>
          <p:cNvSpPr>
            <a:spLocks/>
          </p:cNvSpPr>
          <p:nvPr/>
        </p:nvSpPr>
        <p:spPr bwMode="auto">
          <a:xfrm>
            <a:off x="7279847" y="2856853"/>
            <a:ext cx="1711006" cy="2700704"/>
          </a:xfrm>
          <a:custGeom>
            <a:avLst/>
            <a:gdLst>
              <a:gd name="T0" fmla="*/ 895 w 1226"/>
              <a:gd name="T1" fmla="*/ 0 h 1933"/>
              <a:gd name="T2" fmla="*/ 883 w 1226"/>
              <a:gd name="T3" fmla="*/ 7 h 1933"/>
              <a:gd name="T4" fmla="*/ 886 w 1226"/>
              <a:gd name="T5" fmla="*/ 50 h 1933"/>
              <a:gd name="T6" fmla="*/ 883 w 1226"/>
              <a:gd name="T7" fmla="*/ 65 h 1933"/>
              <a:gd name="T8" fmla="*/ 845 w 1226"/>
              <a:gd name="T9" fmla="*/ 142 h 1933"/>
              <a:gd name="T10" fmla="*/ 848 w 1226"/>
              <a:gd name="T11" fmla="*/ 171 h 1933"/>
              <a:gd name="T12" fmla="*/ 849 w 1226"/>
              <a:gd name="T13" fmla="*/ 175 h 1933"/>
              <a:gd name="T14" fmla="*/ 875 w 1226"/>
              <a:gd name="T15" fmla="*/ 202 h 1933"/>
              <a:gd name="T16" fmla="*/ 825 w 1226"/>
              <a:gd name="T17" fmla="*/ 246 h 1933"/>
              <a:gd name="T18" fmla="*/ 830 w 1226"/>
              <a:gd name="T19" fmla="*/ 211 h 1933"/>
              <a:gd name="T20" fmla="*/ 833 w 1226"/>
              <a:gd name="T21" fmla="*/ 201 h 1933"/>
              <a:gd name="T22" fmla="*/ 780 w 1226"/>
              <a:gd name="T23" fmla="*/ 189 h 1933"/>
              <a:gd name="T24" fmla="*/ 765 w 1226"/>
              <a:gd name="T25" fmla="*/ 146 h 1933"/>
              <a:gd name="T26" fmla="*/ 799 w 1226"/>
              <a:gd name="T27" fmla="*/ 115 h 1933"/>
              <a:gd name="T28" fmla="*/ 796 w 1226"/>
              <a:gd name="T29" fmla="*/ 114 h 1933"/>
              <a:gd name="T30" fmla="*/ 758 w 1226"/>
              <a:gd name="T31" fmla="*/ 97 h 1933"/>
              <a:gd name="T32" fmla="*/ 674 w 1226"/>
              <a:gd name="T33" fmla="*/ 233 h 1933"/>
              <a:gd name="T34" fmla="*/ 583 w 1226"/>
              <a:gd name="T35" fmla="*/ 228 h 1933"/>
              <a:gd name="T36" fmla="*/ 542 w 1226"/>
              <a:gd name="T37" fmla="*/ 329 h 1933"/>
              <a:gd name="T38" fmla="*/ 503 w 1226"/>
              <a:gd name="T39" fmla="*/ 454 h 1933"/>
              <a:gd name="T40" fmla="*/ 561 w 1226"/>
              <a:gd name="T41" fmla="*/ 544 h 1933"/>
              <a:gd name="T42" fmla="*/ 637 w 1226"/>
              <a:gd name="T43" fmla="*/ 679 h 1933"/>
              <a:gd name="T44" fmla="*/ 637 w 1226"/>
              <a:gd name="T45" fmla="*/ 713 h 1933"/>
              <a:gd name="T46" fmla="*/ 637 w 1226"/>
              <a:gd name="T47" fmla="*/ 719 h 1933"/>
              <a:gd name="T48" fmla="*/ 599 w 1226"/>
              <a:gd name="T49" fmla="*/ 710 h 1933"/>
              <a:gd name="T50" fmla="*/ 449 w 1226"/>
              <a:gd name="T51" fmla="*/ 802 h 1933"/>
              <a:gd name="T52" fmla="*/ 333 w 1226"/>
              <a:gd name="T53" fmla="*/ 931 h 1933"/>
              <a:gd name="T54" fmla="*/ 221 w 1226"/>
              <a:gd name="T55" fmla="*/ 1108 h 1933"/>
              <a:gd name="T56" fmla="*/ 175 w 1226"/>
              <a:gd name="T57" fmla="*/ 1266 h 1933"/>
              <a:gd name="T58" fmla="*/ 196 w 1226"/>
              <a:gd name="T59" fmla="*/ 1410 h 1933"/>
              <a:gd name="T60" fmla="*/ 124 w 1226"/>
              <a:gd name="T61" fmla="*/ 1530 h 1933"/>
              <a:gd name="T62" fmla="*/ 32 w 1226"/>
              <a:gd name="T63" fmla="*/ 1675 h 1933"/>
              <a:gd name="T64" fmla="*/ 15 w 1226"/>
              <a:gd name="T65" fmla="*/ 1770 h 1933"/>
              <a:gd name="T66" fmla="*/ 75 w 1226"/>
              <a:gd name="T67" fmla="*/ 1845 h 1933"/>
              <a:gd name="T68" fmla="*/ 138 w 1226"/>
              <a:gd name="T69" fmla="*/ 1879 h 1933"/>
              <a:gd name="T70" fmla="*/ 147 w 1226"/>
              <a:gd name="T71" fmla="*/ 1807 h 1933"/>
              <a:gd name="T72" fmla="*/ 158 w 1226"/>
              <a:gd name="T73" fmla="*/ 1692 h 1933"/>
              <a:gd name="T74" fmla="*/ 208 w 1226"/>
              <a:gd name="T75" fmla="*/ 1644 h 1933"/>
              <a:gd name="T76" fmla="*/ 246 w 1226"/>
              <a:gd name="T77" fmla="*/ 1603 h 1933"/>
              <a:gd name="T78" fmla="*/ 252 w 1226"/>
              <a:gd name="T79" fmla="*/ 1506 h 1933"/>
              <a:gd name="T80" fmla="*/ 308 w 1226"/>
              <a:gd name="T81" fmla="*/ 1431 h 1933"/>
              <a:gd name="T82" fmla="*/ 361 w 1226"/>
              <a:gd name="T83" fmla="*/ 1347 h 1933"/>
              <a:gd name="T84" fmla="*/ 530 w 1226"/>
              <a:gd name="T85" fmla="*/ 1345 h 1933"/>
              <a:gd name="T86" fmla="*/ 594 w 1226"/>
              <a:gd name="T87" fmla="*/ 1301 h 1933"/>
              <a:gd name="T88" fmla="*/ 594 w 1226"/>
              <a:gd name="T89" fmla="*/ 1220 h 1933"/>
              <a:gd name="T90" fmla="*/ 678 w 1226"/>
              <a:gd name="T91" fmla="*/ 1167 h 1933"/>
              <a:gd name="T92" fmla="*/ 674 w 1226"/>
              <a:gd name="T93" fmla="*/ 1126 h 1933"/>
              <a:gd name="T94" fmla="*/ 734 w 1226"/>
              <a:gd name="T95" fmla="*/ 1090 h 1933"/>
              <a:gd name="T96" fmla="*/ 1021 w 1226"/>
              <a:gd name="T97" fmla="*/ 940 h 1933"/>
              <a:gd name="T98" fmla="*/ 1174 w 1226"/>
              <a:gd name="T99" fmla="*/ 802 h 1933"/>
              <a:gd name="T100" fmla="*/ 1204 w 1226"/>
              <a:gd name="T101" fmla="*/ 668 h 1933"/>
              <a:gd name="T102" fmla="*/ 1208 w 1226"/>
              <a:gd name="T103" fmla="*/ 514 h 1933"/>
              <a:gd name="T104" fmla="*/ 1121 w 1226"/>
              <a:gd name="T105" fmla="*/ 458 h 1933"/>
              <a:gd name="T106" fmla="*/ 1045 w 1226"/>
              <a:gd name="T107" fmla="*/ 411 h 1933"/>
              <a:gd name="T108" fmla="*/ 965 w 1226"/>
              <a:gd name="T109" fmla="*/ 258 h 1933"/>
              <a:gd name="T110" fmla="*/ 998 w 1226"/>
              <a:gd name="T111" fmla="*/ 196 h 1933"/>
              <a:gd name="T112" fmla="*/ 970 w 1226"/>
              <a:gd name="T113" fmla="*/ 124 h 1933"/>
              <a:gd name="T114" fmla="*/ 930 w 1226"/>
              <a:gd name="T115" fmla="*/ 46 h 1933"/>
              <a:gd name="T116" fmla="*/ 906 w 1226"/>
              <a:gd name="T117" fmla="*/ 18 h 1933"/>
              <a:gd name="T118" fmla="*/ 899 w 1226"/>
              <a:gd name="T119" fmla="*/ 0 h 19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26" h="1933">
                <a:moveTo>
                  <a:pt x="899" y="0"/>
                </a:moveTo>
                <a:lnTo>
                  <a:pt x="899" y="0"/>
                </a:lnTo>
                <a:lnTo>
                  <a:pt x="895" y="0"/>
                </a:lnTo>
                <a:lnTo>
                  <a:pt x="889" y="2"/>
                </a:lnTo>
                <a:lnTo>
                  <a:pt x="884" y="5"/>
                </a:lnTo>
                <a:lnTo>
                  <a:pt x="883" y="7"/>
                </a:lnTo>
                <a:lnTo>
                  <a:pt x="883" y="9"/>
                </a:lnTo>
                <a:lnTo>
                  <a:pt x="883" y="9"/>
                </a:lnTo>
                <a:lnTo>
                  <a:pt x="886" y="50"/>
                </a:lnTo>
                <a:lnTo>
                  <a:pt x="886" y="50"/>
                </a:lnTo>
                <a:lnTo>
                  <a:pt x="886" y="56"/>
                </a:lnTo>
                <a:lnTo>
                  <a:pt x="883" y="65"/>
                </a:lnTo>
                <a:lnTo>
                  <a:pt x="880" y="74"/>
                </a:lnTo>
                <a:lnTo>
                  <a:pt x="880" y="84"/>
                </a:lnTo>
                <a:lnTo>
                  <a:pt x="845" y="142"/>
                </a:lnTo>
                <a:lnTo>
                  <a:pt x="845" y="142"/>
                </a:lnTo>
                <a:lnTo>
                  <a:pt x="846" y="159"/>
                </a:lnTo>
                <a:lnTo>
                  <a:pt x="848" y="171"/>
                </a:lnTo>
                <a:lnTo>
                  <a:pt x="849" y="175"/>
                </a:lnTo>
                <a:lnTo>
                  <a:pt x="849" y="175"/>
                </a:lnTo>
                <a:lnTo>
                  <a:pt x="849" y="175"/>
                </a:lnTo>
                <a:lnTo>
                  <a:pt x="867" y="178"/>
                </a:lnTo>
                <a:lnTo>
                  <a:pt x="883" y="180"/>
                </a:lnTo>
                <a:lnTo>
                  <a:pt x="875" y="202"/>
                </a:lnTo>
                <a:lnTo>
                  <a:pt x="852" y="256"/>
                </a:lnTo>
                <a:lnTo>
                  <a:pt x="825" y="246"/>
                </a:lnTo>
                <a:lnTo>
                  <a:pt x="825" y="246"/>
                </a:lnTo>
                <a:lnTo>
                  <a:pt x="828" y="220"/>
                </a:lnTo>
                <a:lnTo>
                  <a:pt x="828" y="220"/>
                </a:lnTo>
                <a:lnTo>
                  <a:pt x="830" y="211"/>
                </a:lnTo>
                <a:lnTo>
                  <a:pt x="833" y="205"/>
                </a:lnTo>
                <a:lnTo>
                  <a:pt x="833" y="201"/>
                </a:lnTo>
                <a:lnTo>
                  <a:pt x="833" y="201"/>
                </a:lnTo>
                <a:lnTo>
                  <a:pt x="830" y="201"/>
                </a:lnTo>
                <a:lnTo>
                  <a:pt x="789" y="201"/>
                </a:lnTo>
                <a:lnTo>
                  <a:pt x="780" y="189"/>
                </a:lnTo>
                <a:lnTo>
                  <a:pt x="780" y="180"/>
                </a:lnTo>
                <a:lnTo>
                  <a:pt x="765" y="159"/>
                </a:lnTo>
                <a:lnTo>
                  <a:pt x="765" y="146"/>
                </a:lnTo>
                <a:lnTo>
                  <a:pt x="802" y="139"/>
                </a:lnTo>
                <a:lnTo>
                  <a:pt x="802" y="139"/>
                </a:lnTo>
                <a:lnTo>
                  <a:pt x="799" y="115"/>
                </a:lnTo>
                <a:lnTo>
                  <a:pt x="799" y="115"/>
                </a:lnTo>
                <a:lnTo>
                  <a:pt x="799" y="114"/>
                </a:lnTo>
                <a:lnTo>
                  <a:pt x="796" y="114"/>
                </a:lnTo>
                <a:lnTo>
                  <a:pt x="787" y="112"/>
                </a:lnTo>
                <a:lnTo>
                  <a:pt x="775" y="111"/>
                </a:lnTo>
                <a:lnTo>
                  <a:pt x="758" y="97"/>
                </a:lnTo>
                <a:lnTo>
                  <a:pt x="739" y="106"/>
                </a:lnTo>
                <a:lnTo>
                  <a:pt x="715" y="209"/>
                </a:lnTo>
                <a:lnTo>
                  <a:pt x="674" y="233"/>
                </a:lnTo>
                <a:lnTo>
                  <a:pt x="643" y="180"/>
                </a:lnTo>
                <a:lnTo>
                  <a:pt x="599" y="192"/>
                </a:lnTo>
                <a:lnTo>
                  <a:pt x="583" y="228"/>
                </a:lnTo>
                <a:lnTo>
                  <a:pt x="544" y="254"/>
                </a:lnTo>
                <a:lnTo>
                  <a:pt x="525" y="289"/>
                </a:lnTo>
                <a:lnTo>
                  <a:pt x="542" y="329"/>
                </a:lnTo>
                <a:lnTo>
                  <a:pt x="542" y="379"/>
                </a:lnTo>
                <a:lnTo>
                  <a:pt x="516" y="404"/>
                </a:lnTo>
                <a:lnTo>
                  <a:pt x="503" y="454"/>
                </a:lnTo>
                <a:lnTo>
                  <a:pt x="508" y="482"/>
                </a:lnTo>
                <a:lnTo>
                  <a:pt x="537" y="498"/>
                </a:lnTo>
                <a:lnTo>
                  <a:pt x="561" y="544"/>
                </a:lnTo>
                <a:lnTo>
                  <a:pt x="606" y="567"/>
                </a:lnTo>
                <a:lnTo>
                  <a:pt x="617" y="654"/>
                </a:lnTo>
                <a:lnTo>
                  <a:pt x="637" y="679"/>
                </a:lnTo>
                <a:lnTo>
                  <a:pt x="637" y="679"/>
                </a:lnTo>
                <a:lnTo>
                  <a:pt x="637" y="699"/>
                </a:lnTo>
                <a:lnTo>
                  <a:pt x="637" y="713"/>
                </a:lnTo>
                <a:lnTo>
                  <a:pt x="637" y="718"/>
                </a:lnTo>
                <a:lnTo>
                  <a:pt x="637" y="719"/>
                </a:lnTo>
                <a:lnTo>
                  <a:pt x="637" y="719"/>
                </a:lnTo>
                <a:lnTo>
                  <a:pt x="630" y="718"/>
                </a:lnTo>
                <a:lnTo>
                  <a:pt x="617" y="715"/>
                </a:lnTo>
                <a:lnTo>
                  <a:pt x="599" y="710"/>
                </a:lnTo>
                <a:lnTo>
                  <a:pt x="530" y="769"/>
                </a:lnTo>
                <a:lnTo>
                  <a:pt x="496" y="762"/>
                </a:lnTo>
                <a:lnTo>
                  <a:pt x="449" y="802"/>
                </a:lnTo>
                <a:lnTo>
                  <a:pt x="458" y="837"/>
                </a:lnTo>
                <a:lnTo>
                  <a:pt x="456" y="861"/>
                </a:lnTo>
                <a:lnTo>
                  <a:pt x="333" y="931"/>
                </a:lnTo>
                <a:lnTo>
                  <a:pt x="291" y="1026"/>
                </a:lnTo>
                <a:lnTo>
                  <a:pt x="224" y="1086"/>
                </a:lnTo>
                <a:lnTo>
                  <a:pt x="221" y="1108"/>
                </a:lnTo>
                <a:lnTo>
                  <a:pt x="187" y="1123"/>
                </a:lnTo>
                <a:lnTo>
                  <a:pt x="155" y="1210"/>
                </a:lnTo>
                <a:lnTo>
                  <a:pt x="175" y="1266"/>
                </a:lnTo>
                <a:lnTo>
                  <a:pt x="215" y="1301"/>
                </a:lnTo>
                <a:lnTo>
                  <a:pt x="174" y="1360"/>
                </a:lnTo>
                <a:lnTo>
                  <a:pt x="196" y="1410"/>
                </a:lnTo>
                <a:lnTo>
                  <a:pt x="160" y="1479"/>
                </a:lnTo>
                <a:lnTo>
                  <a:pt x="125" y="1485"/>
                </a:lnTo>
                <a:lnTo>
                  <a:pt x="124" y="1530"/>
                </a:lnTo>
                <a:lnTo>
                  <a:pt x="62" y="1613"/>
                </a:lnTo>
                <a:lnTo>
                  <a:pt x="46" y="1658"/>
                </a:lnTo>
                <a:lnTo>
                  <a:pt x="32" y="1675"/>
                </a:lnTo>
                <a:lnTo>
                  <a:pt x="32" y="1705"/>
                </a:lnTo>
                <a:lnTo>
                  <a:pt x="12" y="1727"/>
                </a:lnTo>
                <a:lnTo>
                  <a:pt x="15" y="1770"/>
                </a:lnTo>
                <a:lnTo>
                  <a:pt x="0" y="1783"/>
                </a:lnTo>
                <a:lnTo>
                  <a:pt x="30" y="1840"/>
                </a:lnTo>
                <a:lnTo>
                  <a:pt x="75" y="1845"/>
                </a:lnTo>
                <a:lnTo>
                  <a:pt x="97" y="1902"/>
                </a:lnTo>
                <a:lnTo>
                  <a:pt x="125" y="1933"/>
                </a:lnTo>
                <a:lnTo>
                  <a:pt x="138" y="1879"/>
                </a:lnTo>
                <a:lnTo>
                  <a:pt x="133" y="1864"/>
                </a:lnTo>
                <a:lnTo>
                  <a:pt x="152" y="1820"/>
                </a:lnTo>
                <a:lnTo>
                  <a:pt x="147" y="1807"/>
                </a:lnTo>
                <a:lnTo>
                  <a:pt x="152" y="1777"/>
                </a:lnTo>
                <a:lnTo>
                  <a:pt x="130" y="1740"/>
                </a:lnTo>
                <a:lnTo>
                  <a:pt x="158" y="1692"/>
                </a:lnTo>
                <a:lnTo>
                  <a:pt x="196" y="1655"/>
                </a:lnTo>
                <a:lnTo>
                  <a:pt x="196" y="1636"/>
                </a:lnTo>
                <a:lnTo>
                  <a:pt x="208" y="1644"/>
                </a:lnTo>
                <a:lnTo>
                  <a:pt x="225" y="1640"/>
                </a:lnTo>
                <a:lnTo>
                  <a:pt x="205" y="1597"/>
                </a:lnTo>
                <a:lnTo>
                  <a:pt x="246" y="1603"/>
                </a:lnTo>
                <a:lnTo>
                  <a:pt x="250" y="1559"/>
                </a:lnTo>
                <a:lnTo>
                  <a:pt x="234" y="1547"/>
                </a:lnTo>
                <a:lnTo>
                  <a:pt x="252" y="1506"/>
                </a:lnTo>
                <a:lnTo>
                  <a:pt x="230" y="1431"/>
                </a:lnTo>
                <a:lnTo>
                  <a:pt x="256" y="1407"/>
                </a:lnTo>
                <a:lnTo>
                  <a:pt x="308" y="1431"/>
                </a:lnTo>
                <a:lnTo>
                  <a:pt x="343" y="1392"/>
                </a:lnTo>
                <a:lnTo>
                  <a:pt x="343" y="1375"/>
                </a:lnTo>
                <a:lnTo>
                  <a:pt x="361" y="1347"/>
                </a:lnTo>
                <a:lnTo>
                  <a:pt x="428" y="1375"/>
                </a:lnTo>
                <a:lnTo>
                  <a:pt x="462" y="1334"/>
                </a:lnTo>
                <a:lnTo>
                  <a:pt x="530" y="1345"/>
                </a:lnTo>
                <a:lnTo>
                  <a:pt x="553" y="1357"/>
                </a:lnTo>
                <a:lnTo>
                  <a:pt x="587" y="1338"/>
                </a:lnTo>
                <a:lnTo>
                  <a:pt x="594" y="1301"/>
                </a:lnTo>
                <a:lnTo>
                  <a:pt x="574" y="1288"/>
                </a:lnTo>
                <a:lnTo>
                  <a:pt x="574" y="1242"/>
                </a:lnTo>
                <a:lnTo>
                  <a:pt x="594" y="1220"/>
                </a:lnTo>
                <a:lnTo>
                  <a:pt x="612" y="1176"/>
                </a:lnTo>
                <a:lnTo>
                  <a:pt x="658" y="1176"/>
                </a:lnTo>
                <a:lnTo>
                  <a:pt x="678" y="1167"/>
                </a:lnTo>
                <a:lnTo>
                  <a:pt x="678" y="1154"/>
                </a:lnTo>
                <a:lnTo>
                  <a:pt x="656" y="1145"/>
                </a:lnTo>
                <a:lnTo>
                  <a:pt x="674" y="1126"/>
                </a:lnTo>
                <a:lnTo>
                  <a:pt x="693" y="1136"/>
                </a:lnTo>
                <a:lnTo>
                  <a:pt x="734" y="1127"/>
                </a:lnTo>
                <a:lnTo>
                  <a:pt x="734" y="1090"/>
                </a:lnTo>
                <a:lnTo>
                  <a:pt x="861" y="1045"/>
                </a:lnTo>
                <a:lnTo>
                  <a:pt x="871" y="1030"/>
                </a:lnTo>
                <a:lnTo>
                  <a:pt x="1021" y="940"/>
                </a:lnTo>
                <a:lnTo>
                  <a:pt x="1040" y="897"/>
                </a:lnTo>
                <a:lnTo>
                  <a:pt x="1079" y="884"/>
                </a:lnTo>
                <a:lnTo>
                  <a:pt x="1174" y="802"/>
                </a:lnTo>
                <a:lnTo>
                  <a:pt x="1161" y="778"/>
                </a:lnTo>
                <a:lnTo>
                  <a:pt x="1204" y="701"/>
                </a:lnTo>
                <a:lnTo>
                  <a:pt x="1204" y="668"/>
                </a:lnTo>
                <a:lnTo>
                  <a:pt x="1226" y="601"/>
                </a:lnTo>
                <a:lnTo>
                  <a:pt x="1224" y="536"/>
                </a:lnTo>
                <a:lnTo>
                  <a:pt x="1208" y="514"/>
                </a:lnTo>
                <a:lnTo>
                  <a:pt x="1184" y="514"/>
                </a:lnTo>
                <a:lnTo>
                  <a:pt x="1145" y="472"/>
                </a:lnTo>
                <a:lnTo>
                  <a:pt x="1121" y="458"/>
                </a:lnTo>
                <a:lnTo>
                  <a:pt x="1080" y="457"/>
                </a:lnTo>
                <a:lnTo>
                  <a:pt x="1049" y="461"/>
                </a:lnTo>
                <a:lnTo>
                  <a:pt x="1045" y="411"/>
                </a:lnTo>
                <a:lnTo>
                  <a:pt x="986" y="340"/>
                </a:lnTo>
                <a:lnTo>
                  <a:pt x="986" y="284"/>
                </a:lnTo>
                <a:lnTo>
                  <a:pt x="965" y="258"/>
                </a:lnTo>
                <a:lnTo>
                  <a:pt x="961" y="234"/>
                </a:lnTo>
                <a:lnTo>
                  <a:pt x="995" y="215"/>
                </a:lnTo>
                <a:lnTo>
                  <a:pt x="998" y="196"/>
                </a:lnTo>
                <a:lnTo>
                  <a:pt x="983" y="183"/>
                </a:lnTo>
                <a:lnTo>
                  <a:pt x="978" y="139"/>
                </a:lnTo>
                <a:lnTo>
                  <a:pt x="970" y="124"/>
                </a:lnTo>
                <a:lnTo>
                  <a:pt x="978" y="68"/>
                </a:lnTo>
                <a:lnTo>
                  <a:pt x="956" y="33"/>
                </a:lnTo>
                <a:lnTo>
                  <a:pt x="930" y="46"/>
                </a:lnTo>
                <a:lnTo>
                  <a:pt x="911" y="35"/>
                </a:lnTo>
                <a:lnTo>
                  <a:pt x="911" y="35"/>
                </a:lnTo>
                <a:lnTo>
                  <a:pt x="906" y="18"/>
                </a:lnTo>
                <a:lnTo>
                  <a:pt x="903" y="6"/>
                </a:lnTo>
                <a:lnTo>
                  <a:pt x="902" y="2"/>
                </a:lnTo>
                <a:lnTo>
                  <a:pt x="899" y="0"/>
                </a:lnTo>
                <a:lnTo>
                  <a:pt x="899" y="0"/>
                </a:lnTo>
                <a:close/>
              </a:path>
            </a:pathLst>
          </a:custGeom>
          <a:solidFill>
            <a:srgbClr val="00B0F0"/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66FBA055-5A69-BCCD-464E-0BD94EB2A8D5}"/>
              </a:ext>
            </a:extLst>
          </p:cNvPr>
          <p:cNvSpPr>
            <a:spLocks/>
          </p:cNvSpPr>
          <p:nvPr/>
        </p:nvSpPr>
        <p:spPr bwMode="auto">
          <a:xfrm>
            <a:off x="3089895" y="2910762"/>
            <a:ext cx="1385262" cy="2223804"/>
          </a:xfrm>
          <a:custGeom>
            <a:avLst/>
            <a:gdLst>
              <a:gd name="T0" fmla="*/ 1424 w 3078"/>
              <a:gd name="T1" fmla="*/ 902 h 4939"/>
              <a:gd name="T2" fmla="*/ 1346 w 3078"/>
              <a:gd name="T3" fmla="*/ 965 h 4939"/>
              <a:gd name="T4" fmla="*/ 1342 w 3078"/>
              <a:gd name="T5" fmla="*/ 966 h 4939"/>
              <a:gd name="T6" fmla="*/ 1277 w 3078"/>
              <a:gd name="T7" fmla="*/ 913 h 4939"/>
              <a:gd name="T8" fmla="*/ 1124 w 3078"/>
              <a:gd name="T9" fmla="*/ 1014 h 4939"/>
              <a:gd name="T10" fmla="*/ 959 w 3078"/>
              <a:gd name="T11" fmla="*/ 1167 h 4939"/>
              <a:gd name="T12" fmla="*/ 830 w 3078"/>
              <a:gd name="T13" fmla="*/ 996 h 4939"/>
              <a:gd name="T14" fmla="*/ 683 w 3078"/>
              <a:gd name="T15" fmla="*/ 1332 h 4939"/>
              <a:gd name="T16" fmla="*/ 618 w 3078"/>
              <a:gd name="T17" fmla="*/ 1479 h 4939"/>
              <a:gd name="T18" fmla="*/ 418 w 3078"/>
              <a:gd name="T19" fmla="*/ 1644 h 4939"/>
              <a:gd name="T20" fmla="*/ 188 w 3078"/>
              <a:gd name="T21" fmla="*/ 1733 h 4939"/>
              <a:gd name="T22" fmla="*/ 59 w 3078"/>
              <a:gd name="T23" fmla="*/ 1809 h 4939"/>
              <a:gd name="T24" fmla="*/ 112 w 3078"/>
              <a:gd name="T25" fmla="*/ 2027 h 4939"/>
              <a:gd name="T26" fmla="*/ 430 w 3078"/>
              <a:gd name="T27" fmla="*/ 2257 h 4939"/>
              <a:gd name="T28" fmla="*/ 330 w 3078"/>
              <a:gd name="T29" fmla="*/ 2605 h 4939"/>
              <a:gd name="T30" fmla="*/ 412 w 3078"/>
              <a:gd name="T31" fmla="*/ 2964 h 4939"/>
              <a:gd name="T32" fmla="*/ 306 w 3078"/>
              <a:gd name="T33" fmla="*/ 3347 h 4939"/>
              <a:gd name="T34" fmla="*/ 318 w 3078"/>
              <a:gd name="T35" fmla="*/ 3701 h 4939"/>
              <a:gd name="T36" fmla="*/ 412 w 3078"/>
              <a:gd name="T37" fmla="*/ 3872 h 4939"/>
              <a:gd name="T38" fmla="*/ 518 w 3078"/>
              <a:gd name="T39" fmla="*/ 4173 h 4939"/>
              <a:gd name="T40" fmla="*/ 459 w 3078"/>
              <a:gd name="T41" fmla="*/ 4338 h 4939"/>
              <a:gd name="T42" fmla="*/ 547 w 3078"/>
              <a:gd name="T43" fmla="*/ 4503 h 4939"/>
              <a:gd name="T44" fmla="*/ 783 w 3078"/>
              <a:gd name="T45" fmla="*/ 4396 h 4939"/>
              <a:gd name="T46" fmla="*/ 930 w 3078"/>
              <a:gd name="T47" fmla="*/ 4650 h 4939"/>
              <a:gd name="T48" fmla="*/ 1059 w 3078"/>
              <a:gd name="T49" fmla="*/ 4744 h 4939"/>
              <a:gd name="T50" fmla="*/ 1124 w 3078"/>
              <a:gd name="T51" fmla="*/ 4839 h 4939"/>
              <a:gd name="T52" fmla="*/ 1271 w 3078"/>
              <a:gd name="T53" fmla="*/ 4886 h 4939"/>
              <a:gd name="T54" fmla="*/ 1460 w 3078"/>
              <a:gd name="T55" fmla="*/ 4791 h 4939"/>
              <a:gd name="T56" fmla="*/ 1507 w 3078"/>
              <a:gd name="T57" fmla="*/ 4673 h 4939"/>
              <a:gd name="T58" fmla="*/ 1595 w 3078"/>
              <a:gd name="T59" fmla="*/ 4514 h 4939"/>
              <a:gd name="T60" fmla="*/ 1436 w 3078"/>
              <a:gd name="T61" fmla="*/ 4432 h 4939"/>
              <a:gd name="T62" fmla="*/ 1630 w 3078"/>
              <a:gd name="T63" fmla="*/ 4467 h 4939"/>
              <a:gd name="T64" fmla="*/ 1836 w 3078"/>
              <a:gd name="T65" fmla="*/ 4432 h 4939"/>
              <a:gd name="T66" fmla="*/ 2272 w 3078"/>
              <a:gd name="T67" fmla="*/ 4503 h 4939"/>
              <a:gd name="T68" fmla="*/ 2460 w 3078"/>
              <a:gd name="T69" fmla="*/ 4396 h 4939"/>
              <a:gd name="T70" fmla="*/ 2701 w 3078"/>
              <a:gd name="T71" fmla="*/ 4220 h 4939"/>
              <a:gd name="T72" fmla="*/ 2807 w 3078"/>
              <a:gd name="T73" fmla="*/ 4066 h 4939"/>
              <a:gd name="T74" fmla="*/ 2925 w 3078"/>
              <a:gd name="T75" fmla="*/ 3807 h 4939"/>
              <a:gd name="T76" fmla="*/ 2878 w 3078"/>
              <a:gd name="T77" fmla="*/ 3583 h 4939"/>
              <a:gd name="T78" fmla="*/ 3019 w 3078"/>
              <a:gd name="T79" fmla="*/ 3324 h 4939"/>
              <a:gd name="T80" fmla="*/ 2990 w 3078"/>
              <a:gd name="T81" fmla="*/ 3100 h 4939"/>
              <a:gd name="T82" fmla="*/ 3078 w 3078"/>
              <a:gd name="T83" fmla="*/ 2958 h 4939"/>
              <a:gd name="T84" fmla="*/ 2901 w 3078"/>
              <a:gd name="T85" fmla="*/ 2681 h 4939"/>
              <a:gd name="T86" fmla="*/ 2778 w 3078"/>
              <a:gd name="T87" fmla="*/ 2452 h 4939"/>
              <a:gd name="T88" fmla="*/ 2878 w 3078"/>
              <a:gd name="T89" fmla="*/ 2104 h 4939"/>
              <a:gd name="T90" fmla="*/ 2878 w 3078"/>
              <a:gd name="T91" fmla="*/ 1886 h 4939"/>
              <a:gd name="T92" fmla="*/ 2943 w 3078"/>
              <a:gd name="T93" fmla="*/ 1638 h 4939"/>
              <a:gd name="T94" fmla="*/ 2907 w 3078"/>
              <a:gd name="T95" fmla="*/ 1285 h 4939"/>
              <a:gd name="T96" fmla="*/ 2766 w 3078"/>
              <a:gd name="T97" fmla="*/ 1143 h 4939"/>
              <a:gd name="T98" fmla="*/ 2743 w 3078"/>
              <a:gd name="T99" fmla="*/ 919 h 4939"/>
              <a:gd name="T100" fmla="*/ 2619 w 3078"/>
              <a:gd name="T101" fmla="*/ 902 h 4939"/>
              <a:gd name="T102" fmla="*/ 2466 w 3078"/>
              <a:gd name="T103" fmla="*/ 825 h 4939"/>
              <a:gd name="T104" fmla="*/ 2484 w 3078"/>
              <a:gd name="T105" fmla="*/ 465 h 4939"/>
              <a:gd name="T106" fmla="*/ 2307 w 3078"/>
              <a:gd name="T107" fmla="*/ 442 h 4939"/>
              <a:gd name="T108" fmla="*/ 1954 w 3078"/>
              <a:gd name="T109" fmla="*/ 106 h 4939"/>
              <a:gd name="T110" fmla="*/ 1783 w 3078"/>
              <a:gd name="T111" fmla="*/ 0 h 4939"/>
              <a:gd name="T112" fmla="*/ 1701 w 3078"/>
              <a:gd name="T113" fmla="*/ 77 h 4939"/>
              <a:gd name="T114" fmla="*/ 1754 w 3078"/>
              <a:gd name="T115" fmla="*/ 371 h 4939"/>
              <a:gd name="T116" fmla="*/ 1795 w 3078"/>
              <a:gd name="T117" fmla="*/ 731 h 4939"/>
              <a:gd name="T118" fmla="*/ 1507 w 3078"/>
              <a:gd name="T119" fmla="*/ 796 h 49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078" h="4939">
                <a:moveTo>
                  <a:pt x="1507" y="937"/>
                </a:moveTo>
                <a:lnTo>
                  <a:pt x="1424" y="902"/>
                </a:lnTo>
                <a:lnTo>
                  <a:pt x="1424" y="902"/>
                </a:lnTo>
                <a:lnTo>
                  <a:pt x="1385" y="935"/>
                </a:lnTo>
                <a:lnTo>
                  <a:pt x="1357" y="959"/>
                </a:lnTo>
                <a:lnTo>
                  <a:pt x="1346" y="965"/>
                </a:lnTo>
                <a:lnTo>
                  <a:pt x="1343" y="966"/>
                </a:lnTo>
                <a:lnTo>
                  <a:pt x="1342" y="966"/>
                </a:lnTo>
                <a:lnTo>
                  <a:pt x="1342" y="966"/>
                </a:lnTo>
                <a:lnTo>
                  <a:pt x="1330" y="956"/>
                </a:lnTo>
                <a:lnTo>
                  <a:pt x="1308" y="937"/>
                </a:lnTo>
                <a:lnTo>
                  <a:pt x="1277" y="913"/>
                </a:lnTo>
                <a:lnTo>
                  <a:pt x="1183" y="931"/>
                </a:lnTo>
                <a:lnTo>
                  <a:pt x="1165" y="972"/>
                </a:lnTo>
                <a:lnTo>
                  <a:pt x="1124" y="1014"/>
                </a:lnTo>
                <a:lnTo>
                  <a:pt x="1089" y="1126"/>
                </a:lnTo>
                <a:lnTo>
                  <a:pt x="989" y="1137"/>
                </a:lnTo>
                <a:lnTo>
                  <a:pt x="959" y="1167"/>
                </a:lnTo>
                <a:lnTo>
                  <a:pt x="924" y="1102"/>
                </a:lnTo>
                <a:lnTo>
                  <a:pt x="848" y="1061"/>
                </a:lnTo>
                <a:lnTo>
                  <a:pt x="830" y="996"/>
                </a:lnTo>
                <a:lnTo>
                  <a:pt x="771" y="1002"/>
                </a:lnTo>
                <a:lnTo>
                  <a:pt x="683" y="1238"/>
                </a:lnTo>
                <a:lnTo>
                  <a:pt x="683" y="1332"/>
                </a:lnTo>
                <a:lnTo>
                  <a:pt x="659" y="1367"/>
                </a:lnTo>
                <a:lnTo>
                  <a:pt x="665" y="1467"/>
                </a:lnTo>
                <a:lnTo>
                  <a:pt x="618" y="1479"/>
                </a:lnTo>
                <a:lnTo>
                  <a:pt x="571" y="1627"/>
                </a:lnTo>
                <a:lnTo>
                  <a:pt x="465" y="1674"/>
                </a:lnTo>
                <a:lnTo>
                  <a:pt x="418" y="1644"/>
                </a:lnTo>
                <a:lnTo>
                  <a:pt x="412" y="1597"/>
                </a:lnTo>
                <a:lnTo>
                  <a:pt x="224" y="1573"/>
                </a:lnTo>
                <a:lnTo>
                  <a:pt x="188" y="1733"/>
                </a:lnTo>
                <a:lnTo>
                  <a:pt x="130" y="1715"/>
                </a:lnTo>
                <a:lnTo>
                  <a:pt x="106" y="1780"/>
                </a:lnTo>
                <a:lnTo>
                  <a:pt x="59" y="1809"/>
                </a:lnTo>
                <a:lnTo>
                  <a:pt x="0" y="1939"/>
                </a:lnTo>
                <a:lnTo>
                  <a:pt x="88" y="1962"/>
                </a:lnTo>
                <a:lnTo>
                  <a:pt x="112" y="2027"/>
                </a:lnTo>
                <a:lnTo>
                  <a:pt x="194" y="2080"/>
                </a:lnTo>
                <a:lnTo>
                  <a:pt x="300" y="2316"/>
                </a:lnTo>
                <a:lnTo>
                  <a:pt x="430" y="2257"/>
                </a:lnTo>
                <a:lnTo>
                  <a:pt x="424" y="2346"/>
                </a:lnTo>
                <a:lnTo>
                  <a:pt x="371" y="2393"/>
                </a:lnTo>
                <a:lnTo>
                  <a:pt x="330" y="2605"/>
                </a:lnTo>
                <a:lnTo>
                  <a:pt x="300" y="2623"/>
                </a:lnTo>
                <a:lnTo>
                  <a:pt x="365" y="2941"/>
                </a:lnTo>
                <a:lnTo>
                  <a:pt x="412" y="2964"/>
                </a:lnTo>
                <a:lnTo>
                  <a:pt x="377" y="3059"/>
                </a:lnTo>
                <a:lnTo>
                  <a:pt x="406" y="3129"/>
                </a:lnTo>
                <a:lnTo>
                  <a:pt x="306" y="3347"/>
                </a:lnTo>
                <a:lnTo>
                  <a:pt x="318" y="3501"/>
                </a:lnTo>
                <a:lnTo>
                  <a:pt x="247" y="3560"/>
                </a:lnTo>
                <a:lnTo>
                  <a:pt x="318" y="3701"/>
                </a:lnTo>
                <a:lnTo>
                  <a:pt x="312" y="3760"/>
                </a:lnTo>
                <a:lnTo>
                  <a:pt x="324" y="3860"/>
                </a:lnTo>
                <a:lnTo>
                  <a:pt x="412" y="3872"/>
                </a:lnTo>
                <a:lnTo>
                  <a:pt x="389" y="3984"/>
                </a:lnTo>
                <a:lnTo>
                  <a:pt x="512" y="4078"/>
                </a:lnTo>
                <a:lnTo>
                  <a:pt x="518" y="4173"/>
                </a:lnTo>
                <a:lnTo>
                  <a:pt x="471" y="4226"/>
                </a:lnTo>
                <a:lnTo>
                  <a:pt x="483" y="4308"/>
                </a:lnTo>
                <a:lnTo>
                  <a:pt x="459" y="4338"/>
                </a:lnTo>
                <a:lnTo>
                  <a:pt x="459" y="4391"/>
                </a:lnTo>
                <a:lnTo>
                  <a:pt x="547" y="4450"/>
                </a:lnTo>
                <a:lnTo>
                  <a:pt x="547" y="4503"/>
                </a:lnTo>
                <a:lnTo>
                  <a:pt x="600" y="4526"/>
                </a:lnTo>
                <a:lnTo>
                  <a:pt x="642" y="4455"/>
                </a:lnTo>
                <a:lnTo>
                  <a:pt x="783" y="4396"/>
                </a:lnTo>
                <a:lnTo>
                  <a:pt x="806" y="4609"/>
                </a:lnTo>
                <a:lnTo>
                  <a:pt x="883" y="4609"/>
                </a:lnTo>
                <a:lnTo>
                  <a:pt x="930" y="4650"/>
                </a:lnTo>
                <a:lnTo>
                  <a:pt x="930" y="4691"/>
                </a:lnTo>
                <a:lnTo>
                  <a:pt x="1077" y="4662"/>
                </a:lnTo>
                <a:lnTo>
                  <a:pt x="1059" y="4744"/>
                </a:lnTo>
                <a:lnTo>
                  <a:pt x="1118" y="4738"/>
                </a:lnTo>
                <a:lnTo>
                  <a:pt x="1183" y="4797"/>
                </a:lnTo>
                <a:lnTo>
                  <a:pt x="1124" y="4839"/>
                </a:lnTo>
                <a:lnTo>
                  <a:pt x="1106" y="4897"/>
                </a:lnTo>
                <a:lnTo>
                  <a:pt x="1177" y="4939"/>
                </a:lnTo>
                <a:lnTo>
                  <a:pt x="1271" y="4886"/>
                </a:lnTo>
                <a:lnTo>
                  <a:pt x="1330" y="4886"/>
                </a:lnTo>
                <a:lnTo>
                  <a:pt x="1448" y="4833"/>
                </a:lnTo>
                <a:lnTo>
                  <a:pt x="1460" y="4791"/>
                </a:lnTo>
                <a:lnTo>
                  <a:pt x="1436" y="4727"/>
                </a:lnTo>
                <a:lnTo>
                  <a:pt x="1442" y="4685"/>
                </a:lnTo>
                <a:lnTo>
                  <a:pt x="1507" y="4673"/>
                </a:lnTo>
                <a:lnTo>
                  <a:pt x="1513" y="4609"/>
                </a:lnTo>
                <a:lnTo>
                  <a:pt x="1601" y="4567"/>
                </a:lnTo>
                <a:lnTo>
                  <a:pt x="1595" y="4514"/>
                </a:lnTo>
                <a:lnTo>
                  <a:pt x="1489" y="4508"/>
                </a:lnTo>
                <a:lnTo>
                  <a:pt x="1442" y="4497"/>
                </a:lnTo>
                <a:lnTo>
                  <a:pt x="1436" y="4432"/>
                </a:lnTo>
                <a:lnTo>
                  <a:pt x="1465" y="4432"/>
                </a:lnTo>
                <a:lnTo>
                  <a:pt x="1554" y="4349"/>
                </a:lnTo>
                <a:lnTo>
                  <a:pt x="1630" y="4467"/>
                </a:lnTo>
                <a:lnTo>
                  <a:pt x="1671" y="4426"/>
                </a:lnTo>
                <a:lnTo>
                  <a:pt x="1707" y="4455"/>
                </a:lnTo>
                <a:lnTo>
                  <a:pt x="1836" y="4432"/>
                </a:lnTo>
                <a:lnTo>
                  <a:pt x="1895" y="4503"/>
                </a:lnTo>
                <a:lnTo>
                  <a:pt x="2160" y="4585"/>
                </a:lnTo>
                <a:lnTo>
                  <a:pt x="2272" y="4503"/>
                </a:lnTo>
                <a:lnTo>
                  <a:pt x="2319" y="4544"/>
                </a:lnTo>
                <a:lnTo>
                  <a:pt x="2460" y="4473"/>
                </a:lnTo>
                <a:lnTo>
                  <a:pt x="2460" y="4396"/>
                </a:lnTo>
                <a:lnTo>
                  <a:pt x="2537" y="4396"/>
                </a:lnTo>
                <a:lnTo>
                  <a:pt x="2672" y="4326"/>
                </a:lnTo>
                <a:lnTo>
                  <a:pt x="2701" y="4220"/>
                </a:lnTo>
                <a:lnTo>
                  <a:pt x="2690" y="4137"/>
                </a:lnTo>
                <a:lnTo>
                  <a:pt x="2766" y="4055"/>
                </a:lnTo>
                <a:lnTo>
                  <a:pt x="2807" y="4066"/>
                </a:lnTo>
                <a:lnTo>
                  <a:pt x="2884" y="3919"/>
                </a:lnTo>
                <a:lnTo>
                  <a:pt x="2872" y="3848"/>
                </a:lnTo>
                <a:lnTo>
                  <a:pt x="2925" y="3807"/>
                </a:lnTo>
                <a:lnTo>
                  <a:pt x="2896" y="3742"/>
                </a:lnTo>
                <a:lnTo>
                  <a:pt x="2943" y="3660"/>
                </a:lnTo>
                <a:lnTo>
                  <a:pt x="2878" y="3583"/>
                </a:lnTo>
                <a:lnTo>
                  <a:pt x="3001" y="3459"/>
                </a:lnTo>
                <a:lnTo>
                  <a:pt x="2978" y="3359"/>
                </a:lnTo>
                <a:lnTo>
                  <a:pt x="3019" y="3324"/>
                </a:lnTo>
                <a:lnTo>
                  <a:pt x="3007" y="3206"/>
                </a:lnTo>
                <a:lnTo>
                  <a:pt x="3019" y="3165"/>
                </a:lnTo>
                <a:lnTo>
                  <a:pt x="2990" y="3100"/>
                </a:lnTo>
                <a:lnTo>
                  <a:pt x="3001" y="3012"/>
                </a:lnTo>
                <a:lnTo>
                  <a:pt x="3072" y="2982"/>
                </a:lnTo>
                <a:lnTo>
                  <a:pt x="3078" y="2958"/>
                </a:lnTo>
                <a:lnTo>
                  <a:pt x="2919" y="2817"/>
                </a:lnTo>
                <a:lnTo>
                  <a:pt x="2860" y="2817"/>
                </a:lnTo>
                <a:lnTo>
                  <a:pt x="2901" y="2681"/>
                </a:lnTo>
                <a:lnTo>
                  <a:pt x="2819" y="2581"/>
                </a:lnTo>
                <a:lnTo>
                  <a:pt x="2713" y="2505"/>
                </a:lnTo>
                <a:lnTo>
                  <a:pt x="2778" y="2452"/>
                </a:lnTo>
                <a:lnTo>
                  <a:pt x="2801" y="2287"/>
                </a:lnTo>
                <a:lnTo>
                  <a:pt x="2784" y="2245"/>
                </a:lnTo>
                <a:lnTo>
                  <a:pt x="2878" y="2104"/>
                </a:lnTo>
                <a:lnTo>
                  <a:pt x="2854" y="2045"/>
                </a:lnTo>
                <a:lnTo>
                  <a:pt x="2913" y="1939"/>
                </a:lnTo>
                <a:lnTo>
                  <a:pt x="2878" y="1886"/>
                </a:lnTo>
                <a:lnTo>
                  <a:pt x="2884" y="1786"/>
                </a:lnTo>
                <a:lnTo>
                  <a:pt x="3031" y="1715"/>
                </a:lnTo>
                <a:lnTo>
                  <a:pt x="2943" y="1638"/>
                </a:lnTo>
                <a:lnTo>
                  <a:pt x="2890" y="1550"/>
                </a:lnTo>
                <a:lnTo>
                  <a:pt x="2943" y="1397"/>
                </a:lnTo>
                <a:lnTo>
                  <a:pt x="2907" y="1285"/>
                </a:lnTo>
                <a:lnTo>
                  <a:pt x="2837" y="1285"/>
                </a:lnTo>
                <a:lnTo>
                  <a:pt x="2825" y="1214"/>
                </a:lnTo>
                <a:lnTo>
                  <a:pt x="2766" y="1143"/>
                </a:lnTo>
                <a:lnTo>
                  <a:pt x="2843" y="1037"/>
                </a:lnTo>
                <a:lnTo>
                  <a:pt x="2825" y="919"/>
                </a:lnTo>
                <a:lnTo>
                  <a:pt x="2743" y="919"/>
                </a:lnTo>
                <a:lnTo>
                  <a:pt x="2713" y="778"/>
                </a:lnTo>
                <a:lnTo>
                  <a:pt x="2666" y="772"/>
                </a:lnTo>
                <a:lnTo>
                  <a:pt x="2619" y="902"/>
                </a:lnTo>
                <a:lnTo>
                  <a:pt x="2560" y="902"/>
                </a:lnTo>
                <a:lnTo>
                  <a:pt x="2542" y="825"/>
                </a:lnTo>
                <a:lnTo>
                  <a:pt x="2466" y="825"/>
                </a:lnTo>
                <a:lnTo>
                  <a:pt x="2484" y="672"/>
                </a:lnTo>
                <a:lnTo>
                  <a:pt x="2460" y="536"/>
                </a:lnTo>
                <a:lnTo>
                  <a:pt x="2484" y="465"/>
                </a:lnTo>
                <a:lnTo>
                  <a:pt x="2454" y="430"/>
                </a:lnTo>
                <a:lnTo>
                  <a:pt x="2348" y="454"/>
                </a:lnTo>
                <a:lnTo>
                  <a:pt x="2307" y="442"/>
                </a:lnTo>
                <a:lnTo>
                  <a:pt x="2278" y="230"/>
                </a:lnTo>
                <a:lnTo>
                  <a:pt x="2083" y="100"/>
                </a:lnTo>
                <a:lnTo>
                  <a:pt x="1954" y="106"/>
                </a:lnTo>
                <a:lnTo>
                  <a:pt x="1913" y="41"/>
                </a:lnTo>
                <a:lnTo>
                  <a:pt x="1901" y="0"/>
                </a:lnTo>
                <a:lnTo>
                  <a:pt x="1783" y="0"/>
                </a:lnTo>
                <a:lnTo>
                  <a:pt x="1777" y="23"/>
                </a:lnTo>
                <a:lnTo>
                  <a:pt x="1713" y="23"/>
                </a:lnTo>
                <a:lnTo>
                  <a:pt x="1701" y="77"/>
                </a:lnTo>
                <a:lnTo>
                  <a:pt x="1648" y="183"/>
                </a:lnTo>
                <a:lnTo>
                  <a:pt x="1719" y="242"/>
                </a:lnTo>
                <a:lnTo>
                  <a:pt x="1754" y="371"/>
                </a:lnTo>
                <a:lnTo>
                  <a:pt x="1842" y="572"/>
                </a:lnTo>
                <a:lnTo>
                  <a:pt x="1801" y="619"/>
                </a:lnTo>
                <a:lnTo>
                  <a:pt x="1795" y="731"/>
                </a:lnTo>
                <a:lnTo>
                  <a:pt x="1642" y="666"/>
                </a:lnTo>
                <a:lnTo>
                  <a:pt x="1530" y="660"/>
                </a:lnTo>
                <a:lnTo>
                  <a:pt x="1507" y="796"/>
                </a:lnTo>
                <a:lnTo>
                  <a:pt x="1542" y="849"/>
                </a:lnTo>
                <a:lnTo>
                  <a:pt x="1507" y="937"/>
                </a:lnTo>
                <a:close/>
              </a:path>
            </a:pathLst>
          </a:custGeom>
          <a:solidFill>
            <a:srgbClr val="00CC00"/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7C595E72-644E-0986-000D-ED474DDAD695}"/>
              </a:ext>
            </a:extLst>
          </p:cNvPr>
          <p:cNvSpPr txBox="1"/>
          <p:nvPr/>
        </p:nvSpPr>
        <p:spPr>
          <a:xfrm>
            <a:off x="7536160" y="2325987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②琵琶湖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065DA4C-9B87-69C5-964B-771F5221DE1E}"/>
              </a:ext>
            </a:extLst>
          </p:cNvPr>
          <p:cNvSpPr txBox="1"/>
          <p:nvPr/>
        </p:nvSpPr>
        <p:spPr>
          <a:xfrm>
            <a:off x="3131351" y="2325987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FF0000"/>
                </a:solidFill>
                <a:latin typeface="+mj-ea"/>
                <a:ea typeface="+mj-ea"/>
              </a:rPr>
              <a:t>①滋賀県</a:t>
            </a:r>
            <a:endParaRPr kumimoji="1" lang="ja-JP" altLang="en-US" sz="32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11" name="円: 塗りつぶしなし 10">
            <a:extLst>
              <a:ext uri="{FF2B5EF4-FFF2-40B4-BE49-F238E27FC236}">
                <a16:creationId xmlns:a16="http://schemas.microsoft.com/office/drawing/2014/main" id="{8E81A019-AB4C-78C9-BEA9-809569781A6F}"/>
              </a:ext>
            </a:extLst>
          </p:cNvPr>
          <p:cNvSpPr/>
          <p:nvPr/>
        </p:nvSpPr>
        <p:spPr bwMode="auto">
          <a:xfrm>
            <a:off x="1872744" y="2438890"/>
            <a:ext cx="1280082" cy="1280082"/>
          </a:xfrm>
          <a:prstGeom prst="donut">
            <a:avLst>
              <a:gd name="adj" fmla="val 17551"/>
            </a:avLst>
          </a:prstGeom>
          <a:solidFill>
            <a:srgbClr val="FF0000">
              <a:alpha val="50196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AFDC62D-DD8C-E55F-753B-2BB7ABBD2841}"/>
              </a:ext>
            </a:extLst>
          </p:cNvPr>
          <p:cNvSpPr txBox="1"/>
          <p:nvPr/>
        </p:nvSpPr>
        <p:spPr>
          <a:xfrm>
            <a:off x="660078" y="6084295"/>
            <a:ext cx="104438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200" b="1" dirty="0">
                <a:latin typeface="+mj-ea"/>
                <a:ea typeface="+mj-ea"/>
              </a:rPr>
              <a:t>定番クイズですね　滋賀県の中に琵琶湖があるんだもの</a:t>
            </a:r>
          </a:p>
        </p:txBody>
      </p:sp>
      <p:sp>
        <p:nvSpPr>
          <p:cNvPr id="16" name="フリーフォーム: 図形 15">
            <a:extLst>
              <a:ext uri="{FF2B5EF4-FFF2-40B4-BE49-F238E27FC236}">
                <a16:creationId xmlns:a16="http://schemas.microsoft.com/office/drawing/2014/main" id="{64F0E6BC-D63C-4288-F0E2-AA2D63F47A80}"/>
              </a:ext>
            </a:extLst>
          </p:cNvPr>
          <p:cNvSpPr/>
          <p:nvPr/>
        </p:nvSpPr>
        <p:spPr bwMode="auto">
          <a:xfrm>
            <a:off x="6687623" y="2766717"/>
            <a:ext cx="1093774" cy="1093774"/>
          </a:xfrm>
          <a:custGeom>
            <a:avLst/>
            <a:gdLst>
              <a:gd name="connsiteX0" fmla="*/ 183545 w 1093774"/>
              <a:gd name="connsiteY0" fmla="*/ 0 h 1093774"/>
              <a:gd name="connsiteX1" fmla="*/ 546887 w 1093774"/>
              <a:gd name="connsiteY1" fmla="*/ 363341 h 1093774"/>
              <a:gd name="connsiteX2" fmla="*/ 910229 w 1093774"/>
              <a:gd name="connsiteY2" fmla="*/ 0 h 1093774"/>
              <a:gd name="connsiteX3" fmla="*/ 1093774 w 1093774"/>
              <a:gd name="connsiteY3" fmla="*/ 183545 h 1093774"/>
              <a:gd name="connsiteX4" fmla="*/ 730433 w 1093774"/>
              <a:gd name="connsiteY4" fmla="*/ 546887 h 1093774"/>
              <a:gd name="connsiteX5" fmla="*/ 1093774 w 1093774"/>
              <a:gd name="connsiteY5" fmla="*/ 910229 h 1093774"/>
              <a:gd name="connsiteX6" fmla="*/ 910229 w 1093774"/>
              <a:gd name="connsiteY6" fmla="*/ 1093774 h 1093774"/>
              <a:gd name="connsiteX7" fmla="*/ 546887 w 1093774"/>
              <a:gd name="connsiteY7" fmla="*/ 730433 h 1093774"/>
              <a:gd name="connsiteX8" fmla="*/ 183545 w 1093774"/>
              <a:gd name="connsiteY8" fmla="*/ 1093774 h 1093774"/>
              <a:gd name="connsiteX9" fmla="*/ 0 w 1093774"/>
              <a:gd name="connsiteY9" fmla="*/ 910229 h 1093774"/>
              <a:gd name="connsiteX10" fmla="*/ 363341 w 1093774"/>
              <a:gd name="connsiteY10" fmla="*/ 546887 h 1093774"/>
              <a:gd name="connsiteX11" fmla="*/ 0 w 1093774"/>
              <a:gd name="connsiteY11" fmla="*/ 183545 h 1093774"/>
              <a:gd name="connsiteX12" fmla="*/ 183545 w 1093774"/>
              <a:gd name="connsiteY12" fmla="*/ 0 h 10937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093774" h="1093774">
                <a:moveTo>
                  <a:pt x="183545" y="0"/>
                </a:moveTo>
                <a:lnTo>
                  <a:pt x="546887" y="363341"/>
                </a:lnTo>
                <a:lnTo>
                  <a:pt x="910229" y="0"/>
                </a:lnTo>
                <a:lnTo>
                  <a:pt x="1093774" y="183545"/>
                </a:lnTo>
                <a:lnTo>
                  <a:pt x="730433" y="546887"/>
                </a:lnTo>
                <a:lnTo>
                  <a:pt x="1093774" y="910229"/>
                </a:lnTo>
                <a:lnTo>
                  <a:pt x="910229" y="1093774"/>
                </a:lnTo>
                <a:lnTo>
                  <a:pt x="546887" y="730433"/>
                </a:lnTo>
                <a:lnTo>
                  <a:pt x="183545" y="1093774"/>
                </a:lnTo>
                <a:lnTo>
                  <a:pt x="0" y="910229"/>
                </a:lnTo>
                <a:lnTo>
                  <a:pt x="363341" y="546887"/>
                </a:lnTo>
                <a:lnTo>
                  <a:pt x="0" y="183545"/>
                </a:lnTo>
                <a:lnTo>
                  <a:pt x="183545" y="0"/>
                </a:lnTo>
                <a:close/>
              </a:path>
            </a:pathLst>
          </a:custGeom>
          <a:solidFill>
            <a:srgbClr val="FF0000">
              <a:alpha val="50196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8" name="Freeform 8">
            <a:extLst>
              <a:ext uri="{FF2B5EF4-FFF2-40B4-BE49-F238E27FC236}">
                <a16:creationId xmlns:a16="http://schemas.microsoft.com/office/drawing/2014/main" id="{69DD3907-45FD-07BD-8736-D083E0A8AA60}"/>
              </a:ext>
            </a:extLst>
          </p:cNvPr>
          <p:cNvSpPr>
            <a:spLocks/>
          </p:cNvSpPr>
          <p:nvPr/>
        </p:nvSpPr>
        <p:spPr bwMode="auto">
          <a:xfrm>
            <a:off x="3304259" y="3401064"/>
            <a:ext cx="818727" cy="1303299"/>
          </a:xfrm>
          <a:custGeom>
            <a:avLst/>
            <a:gdLst>
              <a:gd name="T0" fmla="*/ 1306 w 1818"/>
              <a:gd name="T1" fmla="*/ 118 h 2894"/>
              <a:gd name="T2" fmla="*/ 1253 w 1818"/>
              <a:gd name="T3" fmla="*/ 247 h 2894"/>
              <a:gd name="T4" fmla="*/ 1242 w 1818"/>
              <a:gd name="T5" fmla="*/ 377 h 2894"/>
              <a:gd name="T6" fmla="*/ 1218 w 1818"/>
              <a:gd name="T7" fmla="*/ 306 h 2894"/>
              <a:gd name="T8" fmla="*/ 1130 w 1818"/>
              <a:gd name="T9" fmla="*/ 230 h 2894"/>
              <a:gd name="T10" fmla="*/ 1065 w 1818"/>
              <a:gd name="T11" fmla="*/ 147 h 2894"/>
              <a:gd name="T12" fmla="*/ 983 w 1818"/>
              <a:gd name="T13" fmla="*/ 342 h 2894"/>
              <a:gd name="T14" fmla="*/ 759 w 1818"/>
              <a:gd name="T15" fmla="*/ 401 h 2894"/>
              <a:gd name="T16" fmla="*/ 741 w 1818"/>
              <a:gd name="T17" fmla="*/ 613 h 2894"/>
              <a:gd name="T18" fmla="*/ 853 w 1818"/>
              <a:gd name="T19" fmla="*/ 778 h 2894"/>
              <a:gd name="T20" fmla="*/ 912 w 1818"/>
              <a:gd name="T21" fmla="*/ 1031 h 2894"/>
              <a:gd name="T22" fmla="*/ 677 w 1818"/>
              <a:gd name="T23" fmla="*/ 1238 h 2894"/>
              <a:gd name="T24" fmla="*/ 382 w 1818"/>
              <a:gd name="T25" fmla="*/ 1579 h 2894"/>
              <a:gd name="T26" fmla="*/ 200 w 1818"/>
              <a:gd name="T27" fmla="*/ 1715 h 2894"/>
              <a:gd name="T28" fmla="*/ 253 w 1818"/>
              <a:gd name="T29" fmla="*/ 2016 h 2894"/>
              <a:gd name="T30" fmla="*/ 241 w 1818"/>
              <a:gd name="T31" fmla="*/ 2175 h 2894"/>
              <a:gd name="T32" fmla="*/ 153 w 1818"/>
              <a:gd name="T33" fmla="*/ 2298 h 2894"/>
              <a:gd name="T34" fmla="*/ 12 w 1818"/>
              <a:gd name="T35" fmla="*/ 2652 h 2894"/>
              <a:gd name="T36" fmla="*/ 112 w 1818"/>
              <a:gd name="T37" fmla="*/ 2782 h 2894"/>
              <a:gd name="T38" fmla="*/ 229 w 1818"/>
              <a:gd name="T39" fmla="*/ 2699 h 2894"/>
              <a:gd name="T40" fmla="*/ 170 w 1818"/>
              <a:gd name="T41" fmla="*/ 2581 h 2894"/>
              <a:gd name="T42" fmla="*/ 312 w 1818"/>
              <a:gd name="T43" fmla="*/ 2405 h 2894"/>
              <a:gd name="T44" fmla="*/ 329 w 1818"/>
              <a:gd name="T45" fmla="*/ 2340 h 2894"/>
              <a:gd name="T46" fmla="*/ 318 w 1818"/>
              <a:gd name="T47" fmla="*/ 2287 h 2894"/>
              <a:gd name="T48" fmla="*/ 353 w 1818"/>
              <a:gd name="T49" fmla="*/ 2254 h 2894"/>
              <a:gd name="T50" fmla="*/ 359 w 1818"/>
              <a:gd name="T51" fmla="*/ 2245 h 2894"/>
              <a:gd name="T52" fmla="*/ 354 w 1818"/>
              <a:gd name="T53" fmla="*/ 2226 h 2894"/>
              <a:gd name="T54" fmla="*/ 329 w 1818"/>
              <a:gd name="T55" fmla="*/ 2139 h 2894"/>
              <a:gd name="T56" fmla="*/ 465 w 1818"/>
              <a:gd name="T57" fmla="*/ 2098 h 2894"/>
              <a:gd name="T58" fmla="*/ 618 w 1818"/>
              <a:gd name="T59" fmla="*/ 2027 h 2894"/>
              <a:gd name="T60" fmla="*/ 830 w 1818"/>
              <a:gd name="T61" fmla="*/ 2004 h 2894"/>
              <a:gd name="T62" fmla="*/ 835 w 1818"/>
              <a:gd name="T63" fmla="*/ 1904 h 2894"/>
              <a:gd name="T64" fmla="*/ 994 w 1818"/>
              <a:gd name="T65" fmla="*/ 1750 h 2894"/>
              <a:gd name="T66" fmla="*/ 1065 w 1818"/>
              <a:gd name="T67" fmla="*/ 1680 h 2894"/>
              <a:gd name="T68" fmla="*/ 1283 w 1818"/>
              <a:gd name="T69" fmla="*/ 1538 h 2894"/>
              <a:gd name="T70" fmla="*/ 1818 w 1818"/>
              <a:gd name="T71" fmla="*/ 860 h 2894"/>
              <a:gd name="T72" fmla="*/ 1683 w 1818"/>
              <a:gd name="T73" fmla="*/ 695 h 2894"/>
              <a:gd name="T74" fmla="*/ 1530 w 1818"/>
              <a:gd name="T75" fmla="*/ 589 h 2894"/>
              <a:gd name="T76" fmla="*/ 1412 w 1818"/>
              <a:gd name="T77" fmla="*/ 354 h 2894"/>
              <a:gd name="T78" fmla="*/ 1412 w 1818"/>
              <a:gd name="T79" fmla="*/ 194 h 2894"/>
              <a:gd name="T80" fmla="*/ 1371 w 1818"/>
              <a:gd name="T81" fmla="*/ 53 h 28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818" h="2894">
                <a:moveTo>
                  <a:pt x="1312" y="0"/>
                </a:moveTo>
                <a:lnTo>
                  <a:pt x="1306" y="118"/>
                </a:lnTo>
                <a:lnTo>
                  <a:pt x="1253" y="165"/>
                </a:lnTo>
                <a:lnTo>
                  <a:pt x="1253" y="247"/>
                </a:lnTo>
                <a:lnTo>
                  <a:pt x="1289" y="295"/>
                </a:lnTo>
                <a:lnTo>
                  <a:pt x="1242" y="377"/>
                </a:lnTo>
                <a:lnTo>
                  <a:pt x="1200" y="359"/>
                </a:lnTo>
                <a:lnTo>
                  <a:pt x="1218" y="306"/>
                </a:lnTo>
                <a:lnTo>
                  <a:pt x="1141" y="283"/>
                </a:lnTo>
                <a:lnTo>
                  <a:pt x="1130" y="230"/>
                </a:lnTo>
                <a:lnTo>
                  <a:pt x="1177" y="147"/>
                </a:lnTo>
                <a:lnTo>
                  <a:pt x="1065" y="147"/>
                </a:lnTo>
                <a:lnTo>
                  <a:pt x="1047" y="306"/>
                </a:lnTo>
                <a:lnTo>
                  <a:pt x="983" y="342"/>
                </a:lnTo>
                <a:lnTo>
                  <a:pt x="936" y="271"/>
                </a:lnTo>
                <a:lnTo>
                  <a:pt x="759" y="401"/>
                </a:lnTo>
                <a:lnTo>
                  <a:pt x="794" y="513"/>
                </a:lnTo>
                <a:lnTo>
                  <a:pt x="741" y="613"/>
                </a:lnTo>
                <a:lnTo>
                  <a:pt x="747" y="707"/>
                </a:lnTo>
                <a:lnTo>
                  <a:pt x="853" y="778"/>
                </a:lnTo>
                <a:lnTo>
                  <a:pt x="918" y="949"/>
                </a:lnTo>
                <a:lnTo>
                  <a:pt x="912" y="1031"/>
                </a:lnTo>
                <a:lnTo>
                  <a:pt x="735" y="1137"/>
                </a:lnTo>
                <a:lnTo>
                  <a:pt x="677" y="1238"/>
                </a:lnTo>
                <a:lnTo>
                  <a:pt x="476" y="1361"/>
                </a:lnTo>
                <a:lnTo>
                  <a:pt x="382" y="1579"/>
                </a:lnTo>
                <a:lnTo>
                  <a:pt x="288" y="1680"/>
                </a:lnTo>
                <a:lnTo>
                  <a:pt x="200" y="1715"/>
                </a:lnTo>
                <a:lnTo>
                  <a:pt x="282" y="1939"/>
                </a:lnTo>
                <a:lnTo>
                  <a:pt x="253" y="2016"/>
                </a:lnTo>
                <a:lnTo>
                  <a:pt x="247" y="2092"/>
                </a:lnTo>
                <a:lnTo>
                  <a:pt x="241" y="2175"/>
                </a:lnTo>
                <a:lnTo>
                  <a:pt x="153" y="2245"/>
                </a:lnTo>
                <a:lnTo>
                  <a:pt x="153" y="2298"/>
                </a:lnTo>
                <a:lnTo>
                  <a:pt x="6" y="2546"/>
                </a:lnTo>
                <a:lnTo>
                  <a:pt x="12" y="2652"/>
                </a:lnTo>
                <a:lnTo>
                  <a:pt x="0" y="2682"/>
                </a:lnTo>
                <a:lnTo>
                  <a:pt x="112" y="2782"/>
                </a:lnTo>
                <a:lnTo>
                  <a:pt x="159" y="2894"/>
                </a:lnTo>
                <a:lnTo>
                  <a:pt x="229" y="2699"/>
                </a:lnTo>
                <a:lnTo>
                  <a:pt x="229" y="2634"/>
                </a:lnTo>
                <a:lnTo>
                  <a:pt x="170" y="2581"/>
                </a:lnTo>
                <a:lnTo>
                  <a:pt x="276" y="2422"/>
                </a:lnTo>
                <a:lnTo>
                  <a:pt x="312" y="2405"/>
                </a:lnTo>
                <a:lnTo>
                  <a:pt x="276" y="2363"/>
                </a:lnTo>
                <a:lnTo>
                  <a:pt x="329" y="2340"/>
                </a:lnTo>
                <a:lnTo>
                  <a:pt x="318" y="2287"/>
                </a:lnTo>
                <a:lnTo>
                  <a:pt x="318" y="2287"/>
                </a:lnTo>
                <a:lnTo>
                  <a:pt x="338" y="2268"/>
                </a:lnTo>
                <a:lnTo>
                  <a:pt x="353" y="2254"/>
                </a:lnTo>
                <a:lnTo>
                  <a:pt x="357" y="2248"/>
                </a:lnTo>
                <a:lnTo>
                  <a:pt x="359" y="2245"/>
                </a:lnTo>
                <a:lnTo>
                  <a:pt x="359" y="2245"/>
                </a:lnTo>
                <a:lnTo>
                  <a:pt x="354" y="2226"/>
                </a:lnTo>
                <a:lnTo>
                  <a:pt x="344" y="2189"/>
                </a:lnTo>
                <a:lnTo>
                  <a:pt x="329" y="2139"/>
                </a:lnTo>
                <a:lnTo>
                  <a:pt x="353" y="2092"/>
                </a:lnTo>
                <a:lnTo>
                  <a:pt x="465" y="2098"/>
                </a:lnTo>
                <a:lnTo>
                  <a:pt x="518" y="1992"/>
                </a:lnTo>
                <a:lnTo>
                  <a:pt x="618" y="2027"/>
                </a:lnTo>
                <a:lnTo>
                  <a:pt x="653" y="1998"/>
                </a:lnTo>
                <a:lnTo>
                  <a:pt x="830" y="2004"/>
                </a:lnTo>
                <a:lnTo>
                  <a:pt x="853" y="1945"/>
                </a:lnTo>
                <a:lnTo>
                  <a:pt x="835" y="1904"/>
                </a:lnTo>
                <a:lnTo>
                  <a:pt x="877" y="1756"/>
                </a:lnTo>
                <a:lnTo>
                  <a:pt x="994" y="1750"/>
                </a:lnTo>
                <a:lnTo>
                  <a:pt x="994" y="1680"/>
                </a:lnTo>
                <a:lnTo>
                  <a:pt x="1065" y="1680"/>
                </a:lnTo>
                <a:lnTo>
                  <a:pt x="1071" y="1603"/>
                </a:lnTo>
                <a:lnTo>
                  <a:pt x="1283" y="1538"/>
                </a:lnTo>
                <a:lnTo>
                  <a:pt x="1659" y="1249"/>
                </a:lnTo>
                <a:lnTo>
                  <a:pt x="1818" y="860"/>
                </a:lnTo>
                <a:lnTo>
                  <a:pt x="1783" y="772"/>
                </a:lnTo>
                <a:lnTo>
                  <a:pt x="1683" y="695"/>
                </a:lnTo>
                <a:lnTo>
                  <a:pt x="1536" y="648"/>
                </a:lnTo>
                <a:lnTo>
                  <a:pt x="1530" y="589"/>
                </a:lnTo>
                <a:lnTo>
                  <a:pt x="1442" y="466"/>
                </a:lnTo>
                <a:lnTo>
                  <a:pt x="1412" y="354"/>
                </a:lnTo>
                <a:lnTo>
                  <a:pt x="1442" y="301"/>
                </a:lnTo>
                <a:lnTo>
                  <a:pt x="1412" y="194"/>
                </a:lnTo>
                <a:lnTo>
                  <a:pt x="1430" y="53"/>
                </a:lnTo>
                <a:lnTo>
                  <a:pt x="1371" y="53"/>
                </a:lnTo>
                <a:lnTo>
                  <a:pt x="1312" y="0"/>
                </a:lnTo>
                <a:close/>
              </a:path>
            </a:pathLst>
          </a:custGeom>
          <a:solidFill>
            <a:srgbClr val="00B0F0"/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4ED9D80B-C56B-468D-0D6E-ADD643E9F808}"/>
              </a:ext>
            </a:extLst>
          </p:cNvPr>
          <p:cNvSpPr txBox="1"/>
          <p:nvPr/>
        </p:nvSpPr>
        <p:spPr>
          <a:xfrm>
            <a:off x="1387029" y="1269645"/>
            <a:ext cx="94179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800" b="1" dirty="0">
                <a:latin typeface="+mj-ea"/>
                <a:ea typeface="+mj-ea"/>
              </a:rPr>
              <a:t>滋賀県と琵琶湖どっちが大きい？</a:t>
            </a:r>
          </a:p>
        </p:txBody>
      </p:sp>
    </p:spTree>
    <p:extLst>
      <p:ext uri="{BB962C8B-B14F-4D97-AF65-F5344CB8AC3E}">
        <p14:creationId xmlns:p14="http://schemas.microsoft.com/office/powerpoint/2010/main" val="4259437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F2A8EAF-6BB4-0788-67BF-2DC76E49BC7C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04/10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F7B8C73-5ECD-24B1-98BE-6E695B9CD75F}"/>
              </a:ext>
            </a:extLst>
          </p:cNvPr>
          <p:cNvSpPr txBox="1"/>
          <p:nvPr/>
        </p:nvSpPr>
        <p:spPr>
          <a:xfrm>
            <a:off x="1387032" y="1269645"/>
            <a:ext cx="941796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800" b="1" dirty="0">
                <a:latin typeface="+mj-ea"/>
                <a:ea typeface="+mj-ea"/>
              </a:rPr>
              <a:t>滋賀県は琵琶湖の何倍の大きさ？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6E10469-E240-430C-026F-D387FBD89120}"/>
              </a:ext>
            </a:extLst>
          </p:cNvPr>
          <p:cNvSpPr txBox="1"/>
          <p:nvPr/>
        </p:nvSpPr>
        <p:spPr>
          <a:xfrm>
            <a:off x="448087" y="2482677"/>
            <a:ext cx="428835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①約３倍</a:t>
            </a:r>
            <a:endParaRPr kumimoji="1" lang="ja-JP" altLang="en-US" sz="8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F436D94-525C-C53E-1E91-87C98611394E}"/>
              </a:ext>
            </a:extLst>
          </p:cNvPr>
          <p:cNvSpPr txBox="1"/>
          <p:nvPr/>
        </p:nvSpPr>
        <p:spPr>
          <a:xfrm>
            <a:off x="6493287" y="2482677"/>
            <a:ext cx="428835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②約４倍</a:t>
            </a:r>
            <a:endParaRPr lang="en-US" altLang="ja-JP" sz="8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5D22E73D-9EDB-C57D-1796-C4F1DDFEBE7A}"/>
              </a:ext>
            </a:extLst>
          </p:cNvPr>
          <p:cNvSpPr txBox="1"/>
          <p:nvPr/>
        </p:nvSpPr>
        <p:spPr>
          <a:xfrm>
            <a:off x="448087" y="3940885"/>
            <a:ext cx="428835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③約５倍</a:t>
            </a:r>
            <a:endParaRPr kumimoji="1" lang="ja-JP" altLang="en-US" sz="8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92237C8-26FE-C951-AC11-D8B80E7D1244}"/>
              </a:ext>
            </a:extLst>
          </p:cNvPr>
          <p:cNvSpPr txBox="1"/>
          <p:nvPr/>
        </p:nvSpPr>
        <p:spPr>
          <a:xfrm>
            <a:off x="6493287" y="3940885"/>
            <a:ext cx="428835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④約６倍</a:t>
            </a:r>
            <a:endParaRPr kumimoji="1" lang="ja-JP" altLang="en-US" sz="8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5415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588</Words>
  <Application>Microsoft Office PowerPoint</Application>
  <PresentationFormat>ワイド画面</PresentationFormat>
  <Paragraphs>149</Paragraphs>
  <Slides>23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23</vt:i4>
      </vt:variant>
    </vt:vector>
  </HeadingPairs>
  <TitlesOfParts>
    <vt:vector size="27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anm059_地図クイズ～滋賀県～</dc:title>
  <dc:subject>anm059_地図クイズ～滋賀県～</dc:subject>
  <dc:creator>でじけろお</dc:creator>
  <cp:lastModifiedBy/>
  <cp:revision>1</cp:revision>
  <dcterms:created xsi:type="dcterms:W3CDTF">2017-10-06T02:08:43Z</dcterms:created>
  <dcterms:modified xsi:type="dcterms:W3CDTF">2025-02-22T10:07:24Z</dcterms:modified>
  <cp:category/>
  <cp:version>1</cp:version>
</cp:coreProperties>
</file>